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87" r:id="rId1"/>
  </p:sldMasterIdLst>
  <p:notesMasterIdLst>
    <p:notesMasterId r:id="rId14"/>
  </p:notesMasterIdLst>
  <p:handoutMasterIdLst>
    <p:handoutMasterId r:id="rId15"/>
  </p:handoutMasterIdLst>
  <p:sldIdLst>
    <p:sldId id="315" r:id="rId2"/>
    <p:sldId id="1348" r:id="rId3"/>
    <p:sldId id="1352" r:id="rId4"/>
    <p:sldId id="1355" r:id="rId5"/>
    <p:sldId id="1354" r:id="rId6"/>
    <p:sldId id="1357" r:id="rId7"/>
    <p:sldId id="1356" r:id="rId8"/>
    <p:sldId id="1351" r:id="rId9"/>
    <p:sldId id="1353" r:id="rId10"/>
    <p:sldId id="1330" r:id="rId11"/>
    <p:sldId id="1358" r:id="rId12"/>
    <p:sldId id="311" r:id="rId13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208D5D-B8D9-43E6-8D23-5F760EEF8B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9A489-E618-43F9-A836-78C63F0C4B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6DF0A-7F35-4758-A98E-1AE1BE47CD90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70DA7-DF16-4E7B-96FB-CE7F7CA5D5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29377-86DD-4EC7-8E60-148F585716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84ADD-A09F-4F32-A948-BCB5E8CB6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39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297BE-6CCA-498D-AD2E-7D3867CAE80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73576"/>
            <a:ext cx="5504204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8CE51-F1E1-468F-B8CD-7C3DBE3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8CE51-F1E1-468F-B8CD-7C3DBE303D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8CE51-F1E1-468F-B8CD-7C3DBE303D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3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8CE51-F1E1-468F-B8CD-7C3DBE303D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1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8CE51-F1E1-468F-B8CD-7C3DBE303D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8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B63A76-31D5-423F-BD94-F48D645CCA35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75379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D094-DF7B-4547-B4EC-E0C69CBCA3F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4349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D094-DF7B-4547-B4EC-E0C69CBCA3F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787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D094-DF7B-4547-B4EC-E0C69CBCA3F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2194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D094-DF7B-4547-B4EC-E0C69CBCA3F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7946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D094-DF7B-4547-B4EC-E0C69CBCA3F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15286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D094-DF7B-4547-B4EC-E0C69CBCA3F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0480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D094-DF7B-4547-B4EC-E0C69CBCA3F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59674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D094-DF7B-4547-B4EC-E0C69CBCA3F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0059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D094-DF7B-4547-B4EC-E0C69CBCA3F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360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3E94-E1BF-471D-89E1-2CAA5A3C824F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29522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D094-DF7B-4547-B4EC-E0C69CBCA3F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4340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D094-DF7B-4547-B4EC-E0C69CBCA3F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143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FEBA-5C63-4CF7-BFAD-179BB73B1E8D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610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55AD-6F5A-428E-A33F-1C07FB5DF21A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1244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D094-DF7B-4547-B4EC-E0C69CBCA3F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5439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D094-DF7B-4547-B4EC-E0C69CBCA3F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065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87D094-DF7B-4547-B4EC-E0C69CBCA3F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7A100F-4E49-415F-94DF-B89B68944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2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  <p:sldLayoutId id="2147484300" r:id="rId13"/>
    <p:sldLayoutId id="2147484301" r:id="rId14"/>
    <p:sldLayoutId id="2147484302" r:id="rId15"/>
    <p:sldLayoutId id="2147484303" r:id="rId16"/>
    <p:sldLayoutId id="2147484304" r:id="rId17"/>
  </p:sldLayoutIdLst>
  <p:transition spd="med">
    <p:pull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OceanPinesAssociation_Circle_logo small">
            <a:extLst>
              <a:ext uri="{FF2B5EF4-FFF2-40B4-BE49-F238E27FC236}">
                <a16:creationId xmlns:a16="http://schemas.microsoft.com/office/drawing/2014/main" id="{793F46EB-5545-4533-BD0D-0C85B6783D9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35800" y="1418597"/>
            <a:ext cx="3858780" cy="385878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C5E93-1D57-415B-835B-0EA5858FD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303" y="2558642"/>
            <a:ext cx="6438948" cy="3317226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Budget Hearing on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FY 2024-2025 Budget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7</a:t>
            </a:r>
            <a:r>
              <a:rPr lang="en-US" sz="28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2024</a:t>
            </a:r>
            <a:endParaRPr lang="en-US" sz="2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11:00 AM – Clubhouse Meeting Room</a:t>
            </a:r>
          </a:p>
        </p:txBody>
      </p:sp>
    </p:spTree>
    <p:extLst>
      <p:ext uri="{BB962C8B-B14F-4D97-AF65-F5344CB8AC3E}">
        <p14:creationId xmlns:p14="http://schemas.microsoft.com/office/powerpoint/2010/main" val="84582881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5EB90E-F1E9-4734-B292-99EE6F97FC9A}"/>
              </a:ext>
            </a:extLst>
          </p:cNvPr>
          <p:cNvSpPr/>
          <p:nvPr/>
        </p:nvSpPr>
        <p:spPr>
          <a:xfrm>
            <a:off x="924120" y="1557727"/>
            <a:ext cx="3073940" cy="2955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n w="3175" cmpd="sng">
                  <a:noFill/>
                </a:ln>
                <a:solidFill>
                  <a:srgbClr val="26262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Pricing Schedule – Recommended Combo Pricing</a:t>
            </a:r>
            <a:endParaRPr lang="en-US" sz="3600" dirty="0">
              <a:ln w="3175" cmpd="sng">
                <a:noFill/>
              </a:ln>
              <a:solidFill>
                <a:srgbClr val="262626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F4C16-1FC8-CE52-2E2E-ABF0CE260B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4057" r="31016" b="1"/>
          <a:stretch/>
        </p:blipFill>
        <p:spPr>
          <a:xfrm>
            <a:off x="5880338" y="1782171"/>
            <a:ext cx="5256162" cy="2730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47B97D-8D33-A5DC-22C7-B8E21D2ACEDF}"/>
              </a:ext>
            </a:extLst>
          </p:cNvPr>
          <p:cNvSpPr txBox="1"/>
          <p:nvPr/>
        </p:nvSpPr>
        <p:spPr>
          <a:xfrm>
            <a:off x="8168738" y="1539143"/>
            <a:ext cx="67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13369319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78DD00-4792-D9E5-6D16-E46417D4A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959FB12-2399-9F57-84F7-6BA440A59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A14E401-42E0-A751-5010-05B9113ED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655B8C-D220-9D23-0841-1E8183573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CCC006-1250-448F-401C-6EB3AF00F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6B3EA5-316B-088C-F71C-7A7D07822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9276D2-5C98-6157-380B-611800027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E28E5E2-23CC-1A1E-8825-D18051FBD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A3C796-6CDB-DD2B-DA22-ECDF1886A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738AFD-AD3B-598A-4F42-CAC476EC2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2C1F9-1AA4-4222-CCCB-4D6F65966BDA}"/>
              </a:ext>
            </a:extLst>
          </p:cNvPr>
          <p:cNvSpPr/>
          <p:nvPr/>
        </p:nvSpPr>
        <p:spPr>
          <a:xfrm>
            <a:off x="826852" y="1128409"/>
            <a:ext cx="3073940" cy="2955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Capital Summary</a:t>
            </a:r>
            <a:endParaRPr kumimoji="0" 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C672311-02EB-48FC-C0C2-444EFAB1E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198F8-839C-8BA2-42CE-CF3D243C3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879" y="287643"/>
            <a:ext cx="4994808" cy="63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0292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792A1-29DA-408F-8C50-737EB39FA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6852" y="872061"/>
            <a:ext cx="3073940" cy="33308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Items/Projects</a:t>
            </a: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67AB7-F94A-059C-46CC-E9CA472AB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0000">
            <a:off x="5539677" y="118710"/>
            <a:ext cx="6092697" cy="66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62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92A1-29DA-408F-8C50-737EB39FA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7562" y="591627"/>
            <a:ext cx="10905689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Recommended FY 2024/2025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433A1-4D3D-47A1-910B-1677064D99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7562" y="1748901"/>
            <a:ext cx="10905689" cy="44280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Key items that were addressed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Pricing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Salaries (statutory)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Reserves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Capital (will address in a separate slide)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Recommended budget highlights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Increased revenue from amenities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Increased spend replacement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Lower assessment</a:t>
            </a: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9002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92A1-29DA-408F-8C50-737EB39FA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7562" y="591627"/>
            <a:ext cx="10905689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Recommended FY 2024/2025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433A1-4D3D-47A1-910B-1677064D99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7562" y="1748901"/>
            <a:ext cx="10905689" cy="442806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Roads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Bulkheads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Drainage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Capital Replacement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Balance Sheet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DMA Study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November 2024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Initiatives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Tiki Bar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Racquet Sports building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Veterans Memorial pavilion</a:t>
            </a: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1777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3A964-C91E-66BF-BBAC-F25D108CF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2D3869D-0C20-3F53-15AE-02A4D033E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23FB34-ADAB-0818-19F7-62F088898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D70989-4964-8350-B0A9-729357E17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29B11B-6C84-A566-4392-766521328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61A3177-1124-93D0-0651-990764972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C2C6E5-8F73-DA23-2707-B8D02FEF2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2170CAD-74C1-70A1-524A-D122D5C17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1C04F-CC83-1DE6-BE0F-8A238E2F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6133F9-7497-22A3-40F9-380B186B0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6BEF1B-4FFB-A4A2-3D4A-60606721806A}"/>
              </a:ext>
            </a:extLst>
          </p:cNvPr>
          <p:cNvSpPr/>
          <p:nvPr/>
        </p:nvSpPr>
        <p:spPr>
          <a:xfrm>
            <a:off x="826852" y="1128408"/>
            <a:ext cx="3073940" cy="3354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Estimate/ Budget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3175" cmpd="sng">
                  <a:noFill/>
                </a:ln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endParaRPr kumimoji="0" 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29DD82F-8664-F3F3-7671-A6E2F0719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5BAFE-4B3E-5FFC-CBC6-8146C3728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498" y="0"/>
            <a:ext cx="5798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3576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30F1D-AF88-29C6-ADCA-030827366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96327AB-06F1-7FA0-4300-DCA489AD6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E56498-7BF3-5D85-8588-71596A5BD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45277B-DC87-6CFA-0608-A6CF74E28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5CEE3D-B4D1-159D-2AE5-64879462C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3FE22D-38E6-D140-F1E6-832CCC29E8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DE9BE0-4327-ED86-3034-96123A98B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E8554-D1C2-45DA-F62E-123D3A934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D44A93-8066-7086-3277-D9EA8A9E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574162-4067-2EDD-A4A2-95EC89EEE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87ED2-6CF8-3F57-6F39-C0E4400E3E27}"/>
              </a:ext>
            </a:extLst>
          </p:cNvPr>
          <p:cNvSpPr/>
          <p:nvPr/>
        </p:nvSpPr>
        <p:spPr>
          <a:xfrm>
            <a:off x="826852" y="1128409"/>
            <a:ext cx="3073940" cy="2990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Department Summary</a:t>
            </a:r>
            <a:endParaRPr kumimoji="0" 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B6D9178-8BD0-2CC0-153B-039C854AF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D37D9-A3E2-419E-04A9-7BED2E38F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104" y="0"/>
            <a:ext cx="4729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577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DA3876-D10A-33B7-1577-56C6616F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E0C5CB-B3AC-E94E-B7FC-D6DD0E4C5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9C288A1-C4D9-16F4-1406-34A6BA7CE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A4CD2F-9540-FBE7-A682-09CD49C45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5D04FB-51D1-B847-2642-394706C15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D308FF-9247-392D-F6A4-5F7864813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E7B6CC-60A9-BABB-E09F-E8CD0D3F5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E600E8-2C2C-2ADE-F9C6-7789F8A11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4D68FD-5B38-3087-782D-C3767B90D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F228FC-2303-4104-1597-22DA13C61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CB0EED-6B14-B24B-4090-8E69AACF910C}"/>
              </a:ext>
            </a:extLst>
          </p:cNvPr>
          <p:cNvSpPr/>
          <p:nvPr/>
        </p:nvSpPr>
        <p:spPr>
          <a:xfrm>
            <a:off x="826852" y="1128409"/>
            <a:ext cx="3073940" cy="2990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Assessment Rates</a:t>
            </a:r>
            <a:endParaRPr kumimoji="0" 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510C410-DA2D-878E-C0A9-1AD64BE7D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96C78-83FA-A709-DC4A-3B30CFA7E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69" y="810324"/>
            <a:ext cx="4836710" cy="50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1731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6D3237-CCED-6E85-D3C8-24737E79C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3C0EE55-8F89-476D-D80D-AE0D4B73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255C81B-50B6-3311-FF2C-E31FF8194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D7CCD7-576B-5A9D-88B1-B0673F798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413CF4-A2BB-DD5C-4599-C712298C1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150E25-6245-32F7-B379-CDF0ABEAC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D3091B-9B29-A4CE-63FC-40D1E8E3D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77F7F23-CC4B-8A34-B17E-AEE3DF2F7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23D9D1-4C16-4D2A-01C9-DF706EF80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DC3CE7-88B2-51A0-C47B-4912AE04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83AC17-D650-1D1D-E9CC-57EFCF1D06AB}"/>
              </a:ext>
            </a:extLst>
          </p:cNvPr>
          <p:cNvSpPr/>
          <p:nvPr/>
        </p:nvSpPr>
        <p:spPr>
          <a:xfrm>
            <a:off x="826852" y="1128409"/>
            <a:ext cx="3073940" cy="2990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Assessment Summary</a:t>
            </a:r>
            <a:endParaRPr kumimoji="0" 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430F53D-46D0-24B1-ACAA-88DA6955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38A0B-5F2C-078F-93FE-158CA23C3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538" y="749252"/>
            <a:ext cx="5655076" cy="53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4492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5EB90E-F1E9-4734-B292-99EE6F97FC9A}"/>
              </a:ext>
            </a:extLst>
          </p:cNvPr>
          <p:cNvSpPr/>
          <p:nvPr/>
        </p:nvSpPr>
        <p:spPr>
          <a:xfrm>
            <a:off x="826852" y="1128409"/>
            <a:ext cx="3073940" cy="2990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Assessment Detail</a:t>
            </a:r>
            <a:endParaRPr kumimoji="0" 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A96C6-751F-6C4C-CAA1-8158E934B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000">
            <a:off x="6788426" y="0"/>
            <a:ext cx="4317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5805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5EB90E-F1E9-4734-B292-99EE6F97FC9A}"/>
              </a:ext>
            </a:extLst>
          </p:cNvPr>
          <p:cNvSpPr/>
          <p:nvPr/>
        </p:nvSpPr>
        <p:spPr>
          <a:xfrm>
            <a:off x="860776" y="1539143"/>
            <a:ext cx="3073940" cy="2955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Pricing Schedule – Recommended Changes</a:t>
            </a:r>
            <a:endParaRPr kumimoji="0" lang="en-US" sz="3600" b="0" i="0" u="none" strike="noStrike" kern="1200" cap="none" spc="0" normalizeH="0" baseline="0" noProof="0" dirty="0">
              <a:ln w="3175" cmpd="sng"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20C820-2DFF-8E8F-C42B-21BC164768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97" b="25191"/>
          <a:stretch/>
        </p:blipFill>
        <p:spPr>
          <a:xfrm>
            <a:off x="6119261" y="-3574"/>
            <a:ext cx="6069564" cy="6859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D5CA2-F694-009B-9002-5320A36942A6}"/>
              </a:ext>
            </a:extLst>
          </p:cNvPr>
          <p:cNvSpPr txBox="1"/>
          <p:nvPr/>
        </p:nvSpPr>
        <p:spPr>
          <a:xfrm>
            <a:off x="5359500" y="5627701"/>
            <a:ext cx="84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7AA0B-3A71-4363-B0BB-ABF43A2EA937}"/>
              </a:ext>
            </a:extLst>
          </p:cNvPr>
          <p:cNvSpPr txBox="1"/>
          <p:nvPr/>
        </p:nvSpPr>
        <p:spPr>
          <a:xfrm>
            <a:off x="4702517" y="230101"/>
            <a:ext cx="155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Memberships</a:t>
            </a:r>
          </a:p>
        </p:txBody>
      </p:sp>
    </p:spTree>
    <p:extLst>
      <p:ext uri="{BB962C8B-B14F-4D97-AF65-F5344CB8AC3E}">
        <p14:creationId xmlns:p14="http://schemas.microsoft.com/office/powerpoint/2010/main" val="2051770562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5771</TotalTime>
  <Words>114</Words>
  <Application>Microsoft Office PowerPoint</Application>
  <PresentationFormat>Widescreen</PresentationFormat>
  <Paragraphs>47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PowerPoint Presentation</vt:lpstr>
      <vt:lpstr>Recommended FY 2024/2025</vt:lpstr>
      <vt:lpstr>Recommended FY 2024/2025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Capital Items/Projects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Recommended Budget  Fiscal Year 2018-2019</dc:title>
  <dc:creator>John Bailey</dc:creator>
  <cp:lastModifiedBy>Linda Martin</cp:lastModifiedBy>
  <cp:revision>210</cp:revision>
  <cp:lastPrinted>2024-02-07T14:43:55Z</cp:lastPrinted>
  <dcterms:created xsi:type="dcterms:W3CDTF">2018-01-17T20:33:43Z</dcterms:created>
  <dcterms:modified xsi:type="dcterms:W3CDTF">2024-02-07T15:13:53Z</dcterms:modified>
</cp:coreProperties>
</file>