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426" r:id="rId6"/>
  </p:sldMasterIdLst>
  <p:notesMasterIdLst>
    <p:notesMasterId r:id="rId41"/>
  </p:notesMasterIdLst>
  <p:handoutMasterIdLst>
    <p:handoutMasterId r:id="rId42"/>
  </p:handoutMasterIdLst>
  <p:sldIdLst>
    <p:sldId id="267" r:id="rId7"/>
    <p:sldId id="274" r:id="rId8"/>
    <p:sldId id="281" r:id="rId9"/>
    <p:sldId id="280" r:id="rId10"/>
    <p:sldId id="1397" r:id="rId11"/>
    <p:sldId id="733" r:id="rId12"/>
    <p:sldId id="1542" r:id="rId13"/>
    <p:sldId id="1543" r:id="rId14"/>
    <p:sldId id="1544" r:id="rId15"/>
    <p:sldId id="1545" r:id="rId16"/>
    <p:sldId id="1546" r:id="rId17"/>
    <p:sldId id="1450" r:id="rId18"/>
    <p:sldId id="1533" r:id="rId19"/>
    <p:sldId id="1534" r:id="rId20"/>
    <p:sldId id="1531" r:id="rId21"/>
    <p:sldId id="654" r:id="rId22"/>
    <p:sldId id="1418" r:id="rId23"/>
    <p:sldId id="652" r:id="rId24"/>
    <p:sldId id="1441" r:id="rId25"/>
    <p:sldId id="653" r:id="rId26"/>
    <p:sldId id="662" r:id="rId27"/>
    <p:sldId id="663" r:id="rId28"/>
    <p:sldId id="664" r:id="rId29"/>
    <p:sldId id="624" r:id="rId30"/>
    <p:sldId id="625" r:id="rId31"/>
    <p:sldId id="1442" r:id="rId32"/>
    <p:sldId id="623" r:id="rId33"/>
    <p:sldId id="1443" r:id="rId34"/>
    <p:sldId id="1517" r:id="rId35"/>
    <p:sldId id="1518" r:id="rId36"/>
    <p:sldId id="1446" r:id="rId37"/>
    <p:sldId id="1447" r:id="rId38"/>
    <p:sldId id="1448" r:id="rId39"/>
    <p:sldId id="29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2B0"/>
    <a:srgbClr val="F5EADF"/>
    <a:srgbClr val="D4D1CC"/>
    <a:srgbClr val="5F5ACC"/>
    <a:srgbClr val="D65C00"/>
    <a:srgbClr val="E4E1DE"/>
    <a:srgbClr val="FF0000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0A33F-1557-458B-9D8F-D31486B0FF36}" v="245" dt="2023-01-20T21:06:02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706" autoAdjust="0"/>
  </p:normalViewPr>
  <p:slideViewPr>
    <p:cSldViewPr snapToGrid="0">
      <p:cViewPr varScale="1">
        <p:scale>
          <a:sx n="67" d="100"/>
          <a:sy n="67" d="100"/>
        </p:scale>
        <p:origin x="1272" y="4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Lane-Ross" userId="a2f5f9ce-f314-4668-8400-87972a681f37" providerId="ADAL" clId="{D5A0A33F-1557-458B-9D8F-D31486B0FF36}"/>
    <pc:docChg chg="undo custSel addSld delSld modSld sldOrd delMainMaster modNotesMaster modHandout">
      <pc:chgData name="Michelle Lane-Ross" userId="a2f5f9ce-f314-4668-8400-87972a681f37" providerId="ADAL" clId="{D5A0A33F-1557-458B-9D8F-D31486B0FF36}" dt="2023-01-20T21:12:51.278" v="5600" actId="20577"/>
      <pc:docMkLst>
        <pc:docMk/>
      </pc:docMkLst>
      <pc:sldChg chg="modSp mod">
        <pc:chgData name="Michelle Lane-Ross" userId="a2f5f9ce-f314-4668-8400-87972a681f37" providerId="ADAL" clId="{D5A0A33F-1557-458B-9D8F-D31486B0FF36}" dt="2023-01-20T16:06:21.923" v="4089" actId="1076"/>
        <pc:sldMkLst>
          <pc:docMk/>
          <pc:sldMk cId="2710307172" sldId="281"/>
        </pc:sldMkLst>
        <pc:spChg chg="mod">
          <ac:chgData name="Michelle Lane-Ross" userId="a2f5f9ce-f314-4668-8400-87972a681f37" providerId="ADAL" clId="{D5A0A33F-1557-458B-9D8F-D31486B0FF36}" dt="2023-01-20T16:06:21.923" v="4089" actId="1076"/>
          <ac:spMkLst>
            <pc:docMk/>
            <pc:sldMk cId="2710307172" sldId="281"/>
            <ac:spMk id="13" creationId="{00000000-0000-0000-0000-000000000000}"/>
          </ac:spMkLst>
        </pc:spChg>
      </pc:sldChg>
      <pc:sldChg chg="modSp">
        <pc:chgData name="Michelle Lane-Ross" userId="a2f5f9ce-f314-4668-8400-87972a681f37" providerId="ADAL" clId="{D5A0A33F-1557-458B-9D8F-D31486B0FF36}" dt="2023-01-20T20:51:27.637" v="5384" actId="20577"/>
        <pc:sldMkLst>
          <pc:docMk/>
          <pc:sldMk cId="291436092" sldId="733"/>
        </pc:sldMkLst>
        <pc:graphicFrameChg chg="mod">
          <ac:chgData name="Michelle Lane-Ross" userId="a2f5f9ce-f314-4668-8400-87972a681f37" providerId="ADAL" clId="{D5A0A33F-1557-458B-9D8F-D31486B0FF36}" dt="2023-01-20T20:51:27.637" v="5384" actId="20577"/>
          <ac:graphicFrameMkLst>
            <pc:docMk/>
            <pc:sldMk cId="291436092" sldId="733"/>
            <ac:graphicFrameMk id="5" creationId="{C0174ADF-6996-4DE5-8987-A9A4959199C8}"/>
          </ac:graphicFrameMkLst>
        </pc:graphicFrameChg>
      </pc:sldChg>
      <pc:sldChg chg="addSp delSp modSp del mod setBg modClrScheme setClrOvrMap delDesignElem chgLayout">
        <pc:chgData name="Michelle Lane-Ross" userId="a2f5f9ce-f314-4668-8400-87972a681f37" providerId="ADAL" clId="{D5A0A33F-1557-458B-9D8F-D31486B0FF36}" dt="2023-01-20T19:34:19.773" v="5056" actId="2696"/>
        <pc:sldMkLst>
          <pc:docMk/>
          <pc:sldMk cId="2208034629" sldId="1326"/>
        </pc:sldMkLst>
        <pc:spChg chg="add del mod ord">
          <ac:chgData name="Michelle Lane-Ross" userId="a2f5f9ce-f314-4668-8400-87972a681f37" providerId="ADAL" clId="{D5A0A33F-1557-458B-9D8F-D31486B0FF36}" dt="2023-01-18T14:18:07.051" v="1524" actId="700"/>
          <ac:spMkLst>
            <pc:docMk/>
            <pc:sldMk cId="2208034629" sldId="1326"/>
            <ac:spMk id="2" creationId="{7EA032DA-5EC5-1864-4F14-9C11B76BCB3B}"/>
          </ac:spMkLst>
        </pc:spChg>
        <pc:spChg chg="add mod ord">
          <ac:chgData name="Michelle Lane-Ross" userId="a2f5f9ce-f314-4668-8400-87972a681f37" providerId="ADAL" clId="{D5A0A33F-1557-458B-9D8F-D31486B0FF36}" dt="2023-01-18T14:22:20.378" v="1562" actId="14100"/>
          <ac:spMkLst>
            <pc:docMk/>
            <pc:sldMk cId="2208034629" sldId="1326"/>
            <ac:spMk id="3" creationId="{8A54652A-D1F4-EC79-8B77-9C71B5FA4E2D}"/>
          </ac:spMkLst>
        </pc:spChg>
        <pc:spChg chg="add del mod">
          <ac:chgData name="Michelle Lane-Ross" userId="a2f5f9ce-f314-4668-8400-87972a681f37" providerId="ADAL" clId="{D5A0A33F-1557-458B-9D8F-D31486B0FF36}" dt="2023-01-18T14:24:37.430" v="1576"/>
          <ac:spMkLst>
            <pc:docMk/>
            <pc:sldMk cId="2208034629" sldId="1326"/>
            <ac:spMk id="4" creationId="{A29422F6-9AC6-E6EA-7574-9957FBC35A5C}"/>
          </ac:spMkLst>
        </pc:spChg>
        <pc:spChg chg="add del mod">
          <ac:chgData name="Michelle Lane-Ross" userId="a2f5f9ce-f314-4668-8400-87972a681f37" providerId="ADAL" clId="{D5A0A33F-1557-458B-9D8F-D31486B0FF36}" dt="2023-01-18T14:32:05.764" v="1941"/>
          <ac:spMkLst>
            <pc:docMk/>
            <pc:sldMk cId="2208034629" sldId="1326"/>
            <ac:spMk id="5" creationId="{4D53011D-D0AB-14FD-4BAE-B7857AC01D1F}"/>
          </ac:spMkLst>
        </pc:spChg>
        <pc:spChg chg="mod ord">
          <ac:chgData name="Michelle Lane-Ross" userId="a2f5f9ce-f314-4668-8400-87972a681f37" providerId="ADAL" clId="{D5A0A33F-1557-458B-9D8F-D31486B0FF36}" dt="2023-01-19T16:20:21.623" v="2230" actId="20577"/>
          <ac:spMkLst>
            <pc:docMk/>
            <pc:sldMk cId="2208034629" sldId="1326"/>
            <ac:spMk id="7" creationId="{B33DA8D3-97E9-493C-A90A-CBC00E6300BC}"/>
          </ac:spMkLst>
        </pc:spChg>
        <pc:spChg chg="add del">
          <ac:chgData name="Michelle Lane-Ross" userId="a2f5f9ce-f314-4668-8400-87972a681f37" providerId="ADAL" clId="{D5A0A33F-1557-458B-9D8F-D31486B0FF36}" dt="2023-01-18T14:18:07.051" v="1524" actId="700"/>
          <ac:spMkLst>
            <pc:docMk/>
            <pc:sldMk cId="2208034629" sldId="1326"/>
            <ac:spMk id="12" creationId="{8EE457FF-670E-4EC1-ACD4-1173DA9A7975}"/>
          </ac:spMkLst>
        </pc:spChg>
        <pc:spChg chg="add del">
          <ac:chgData name="Michelle Lane-Ross" userId="a2f5f9ce-f314-4668-8400-87972a681f37" providerId="ADAL" clId="{D5A0A33F-1557-458B-9D8F-D31486B0FF36}" dt="2023-01-18T14:18:07.051" v="1524" actId="700"/>
          <ac:spMkLst>
            <pc:docMk/>
            <pc:sldMk cId="2208034629" sldId="1326"/>
            <ac:spMk id="14" creationId="{0B9607A7-C194-45C1-9EA4-D513E02DCF36}"/>
          </ac:spMkLst>
        </pc:spChg>
        <pc:spChg chg="add del">
          <ac:chgData name="Michelle Lane-Ross" userId="a2f5f9ce-f314-4668-8400-87972a681f37" providerId="ADAL" clId="{D5A0A33F-1557-458B-9D8F-D31486B0FF36}" dt="2023-01-18T14:18:07.051" v="1524" actId="700"/>
          <ac:spMkLst>
            <pc:docMk/>
            <pc:sldMk cId="2208034629" sldId="1326"/>
            <ac:spMk id="16" creationId="{CBFF659F-D040-4A67-B951-3D6D61BB1FDE}"/>
          </ac:spMkLst>
        </pc:spChg>
      </pc:sldChg>
      <pc:sldChg chg="addSp delSp modSp del mod setBg setClrOvrMap delDesignElem chgLayout">
        <pc:chgData name="Michelle Lane-Ross" userId="a2f5f9ce-f314-4668-8400-87972a681f37" providerId="ADAL" clId="{D5A0A33F-1557-458B-9D8F-D31486B0FF36}" dt="2023-01-20T19:34:40.433" v="5057" actId="2696"/>
        <pc:sldMkLst>
          <pc:docMk/>
          <pc:sldMk cId="748246059" sldId="1362"/>
        </pc:sldMkLst>
        <pc:spChg chg="add mod ord">
          <ac:chgData name="Michelle Lane-Ross" userId="a2f5f9ce-f314-4668-8400-87972a681f37" providerId="ADAL" clId="{D5A0A33F-1557-458B-9D8F-D31486B0FF36}" dt="2023-01-18T15:02:28.505" v="2116" actId="20577"/>
          <ac:spMkLst>
            <pc:docMk/>
            <pc:sldMk cId="748246059" sldId="1362"/>
            <ac:spMk id="2" creationId="{24A34DD8-B4D0-FDCC-9D23-32EACD995DC6}"/>
          </ac:spMkLst>
        </pc:spChg>
        <pc:spChg chg="mod">
          <ac:chgData name="Michelle Lane-Ross" userId="a2f5f9ce-f314-4668-8400-87972a681f37" providerId="ADAL" clId="{D5A0A33F-1557-458B-9D8F-D31486B0FF36}" dt="2023-01-18T15:04:51.289" v="2139" actId="255"/>
          <ac:spMkLst>
            <pc:docMk/>
            <pc:sldMk cId="748246059" sldId="1362"/>
            <ac:spMk id="7" creationId="{B33DA8D3-97E9-493C-A90A-CBC00E6300BC}"/>
          </ac:spMkLst>
        </pc:spChg>
        <pc:spChg chg="add del">
          <ac:chgData name="Michelle Lane-Ross" userId="a2f5f9ce-f314-4668-8400-87972a681f37" providerId="ADAL" clId="{D5A0A33F-1557-458B-9D8F-D31486B0FF36}" dt="2023-01-18T14:18:27.466" v="1526" actId="700"/>
          <ac:spMkLst>
            <pc:docMk/>
            <pc:sldMk cId="748246059" sldId="1362"/>
            <ac:spMk id="12" creationId="{8EE457FF-670E-4EC1-ACD4-1173DA9A7975}"/>
          </ac:spMkLst>
        </pc:spChg>
        <pc:spChg chg="add del">
          <ac:chgData name="Michelle Lane-Ross" userId="a2f5f9ce-f314-4668-8400-87972a681f37" providerId="ADAL" clId="{D5A0A33F-1557-458B-9D8F-D31486B0FF36}" dt="2023-01-18T14:18:27.466" v="1526" actId="700"/>
          <ac:spMkLst>
            <pc:docMk/>
            <pc:sldMk cId="748246059" sldId="1362"/>
            <ac:spMk id="14" creationId="{0B9607A7-C194-45C1-9EA4-D513E02DCF36}"/>
          </ac:spMkLst>
        </pc:spChg>
        <pc:spChg chg="add del">
          <ac:chgData name="Michelle Lane-Ross" userId="a2f5f9ce-f314-4668-8400-87972a681f37" providerId="ADAL" clId="{D5A0A33F-1557-458B-9D8F-D31486B0FF36}" dt="2023-01-18T14:18:27.466" v="1526" actId="700"/>
          <ac:spMkLst>
            <pc:docMk/>
            <pc:sldMk cId="748246059" sldId="1362"/>
            <ac:spMk id="16" creationId="{CBFF659F-D040-4A67-B951-3D6D61BB1FDE}"/>
          </ac:spMkLst>
        </pc:spChg>
      </pc:sldChg>
      <pc:sldChg chg="addSp delSp modSp mod">
        <pc:chgData name="Michelle Lane-Ross" userId="a2f5f9ce-f314-4668-8400-87972a681f37" providerId="ADAL" clId="{D5A0A33F-1557-458B-9D8F-D31486B0FF36}" dt="2023-01-20T20:50:07.886" v="5381" actId="14100"/>
        <pc:sldMkLst>
          <pc:docMk/>
          <pc:sldMk cId="3638310646" sldId="1397"/>
        </pc:sldMkLst>
        <pc:spChg chg="add mod">
          <ac:chgData name="Michelle Lane-Ross" userId="a2f5f9ce-f314-4668-8400-87972a681f37" providerId="ADAL" clId="{D5A0A33F-1557-458B-9D8F-D31486B0FF36}" dt="2023-01-20T16:12:17.113" v="4117" actId="1076"/>
          <ac:spMkLst>
            <pc:docMk/>
            <pc:sldMk cId="3638310646" sldId="1397"/>
            <ac:spMk id="8" creationId="{4C135F52-A49D-5B7E-196A-12781247FDF2}"/>
          </ac:spMkLst>
        </pc:spChg>
        <pc:spChg chg="add del mod">
          <ac:chgData name="Michelle Lane-Ross" userId="a2f5f9ce-f314-4668-8400-87972a681f37" providerId="ADAL" clId="{D5A0A33F-1557-458B-9D8F-D31486B0FF36}" dt="2023-01-20T18:17:53.616" v="4290" actId="478"/>
          <ac:spMkLst>
            <pc:docMk/>
            <pc:sldMk cId="3638310646" sldId="1397"/>
            <ac:spMk id="11" creationId="{B46E054E-DA2E-14FC-F367-812A64CB0FC1}"/>
          </ac:spMkLst>
        </pc:spChg>
        <pc:picChg chg="add del mod">
          <ac:chgData name="Michelle Lane-Ross" userId="a2f5f9ce-f314-4668-8400-87972a681f37" providerId="ADAL" clId="{D5A0A33F-1557-458B-9D8F-D31486B0FF36}" dt="2023-01-20T20:48:29.894" v="5360" actId="478"/>
          <ac:picMkLst>
            <pc:docMk/>
            <pc:sldMk cId="3638310646" sldId="1397"/>
            <ac:picMk id="3" creationId="{FF7BA8D6-782E-4D4E-EF40-BA10182B598C}"/>
          </ac:picMkLst>
        </pc:picChg>
        <pc:picChg chg="add mod">
          <ac:chgData name="Michelle Lane-Ross" userId="a2f5f9ce-f314-4668-8400-87972a681f37" providerId="ADAL" clId="{D5A0A33F-1557-458B-9D8F-D31486B0FF36}" dt="2023-01-20T20:48:44.019" v="5363" actId="14100"/>
          <ac:picMkLst>
            <pc:docMk/>
            <pc:sldMk cId="3638310646" sldId="1397"/>
            <ac:picMk id="4" creationId="{A72D8929-2EB5-08DD-CF62-C99F7575C8A8}"/>
          </ac:picMkLst>
        </pc:picChg>
        <pc:picChg chg="add del mod">
          <ac:chgData name="Michelle Lane-Ross" userId="a2f5f9ce-f314-4668-8400-87972a681f37" providerId="ADAL" clId="{D5A0A33F-1557-458B-9D8F-D31486B0FF36}" dt="2023-01-19T16:12:06.624" v="2155" actId="478"/>
          <ac:picMkLst>
            <pc:docMk/>
            <pc:sldMk cId="3638310646" sldId="1397"/>
            <ac:picMk id="5" creationId="{22A6113C-722F-CB22-759A-1CFE5211F435}"/>
          </ac:picMkLst>
        </pc:picChg>
        <pc:picChg chg="add mod modCrop">
          <ac:chgData name="Michelle Lane-Ross" userId="a2f5f9ce-f314-4668-8400-87972a681f37" providerId="ADAL" clId="{D5A0A33F-1557-458B-9D8F-D31486B0FF36}" dt="2023-01-20T20:49:59.067" v="5380" actId="1076"/>
          <ac:picMkLst>
            <pc:docMk/>
            <pc:sldMk cId="3638310646" sldId="1397"/>
            <ac:picMk id="6" creationId="{03CC7A6E-6B19-0B08-7CC2-80167EBBD7CD}"/>
          </ac:picMkLst>
        </pc:picChg>
        <pc:picChg chg="add del mod">
          <ac:chgData name="Michelle Lane-Ross" userId="a2f5f9ce-f314-4668-8400-87972a681f37" providerId="ADAL" clId="{D5A0A33F-1557-458B-9D8F-D31486B0FF36}" dt="2023-01-20T20:48:32.502" v="5361" actId="478"/>
          <ac:picMkLst>
            <pc:docMk/>
            <pc:sldMk cId="3638310646" sldId="1397"/>
            <ac:picMk id="7" creationId="{56251B21-2F85-3594-411B-1B3CCC9C3BE9}"/>
          </ac:picMkLst>
        </pc:picChg>
        <pc:picChg chg="add del mod">
          <ac:chgData name="Michelle Lane-Ross" userId="a2f5f9ce-f314-4668-8400-87972a681f37" providerId="ADAL" clId="{D5A0A33F-1557-458B-9D8F-D31486B0FF36}" dt="2023-01-20T18:17:56.028" v="4291"/>
          <ac:picMkLst>
            <pc:docMk/>
            <pc:sldMk cId="3638310646" sldId="1397"/>
            <ac:picMk id="9" creationId="{7B581CA2-8075-6564-4DDE-03BCE35EE44C}"/>
          </ac:picMkLst>
        </pc:picChg>
        <pc:picChg chg="add del mod">
          <ac:chgData name="Michelle Lane-Ross" userId="a2f5f9ce-f314-4668-8400-87972a681f37" providerId="ADAL" clId="{D5A0A33F-1557-458B-9D8F-D31486B0FF36}" dt="2023-01-20T18:17:52.910" v="4289"/>
          <ac:picMkLst>
            <pc:docMk/>
            <pc:sldMk cId="3638310646" sldId="1397"/>
            <ac:picMk id="13" creationId="{16A962A3-8D18-A7F5-1A50-91A3DB24915A}"/>
          </ac:picMkLst>
        </pc:picChg>
        <pc:picChg chg="add mod">
          <ac:chgData name="Michelle Lane-Ross" userId="a2f5f9ce-f314-4668-8400-87972a681f37" providerId="ADAL" clId="{D5A0A33F-1557-458B-9D8F-D31486B0FF36}" dt="2023-01-20T20:50:07.886" v="5381" actId="14100"/>
          <ac:picMkLst>
            <pc:docMk/>
            <pc:sldMk cId="3638310646" sldId="1397"/>
            <ac:picMk id="14" creationId="{87519FD8-690F-0D51-E738-236C0A7A9E14}"/>
          </ac:picMkLst>
        </pc:picChg>
      </pc:sldChg>
      <pc:sldChg chg="modSp mod">
        <pc:chgData name="Michelle Lane-Ross" userId="a2f5f9ce-f314-4668-8400-87972a681f37" providerId="ADAL" clId="{D5A0A33F-1557-458B-9D8F-D31486B0FF36}" dt="2023-01-19T18:20:30.805" v="3177" actId="1076"/>
        <pc:sldMkLst>
          <pc:docMk/>
          <pc:sldMk cId="180627077" sldId="1447"/>
        </pc:sldMkLst>
        <pc:spChg chg="mod">
          <ac:chgData name="Michelle Lane-Ross" userId="a2f5f9ce-f314-4668-8400-87972a681f37" providerId="ADAL" clId="{D5A0A33F-1557-458B-9D8F-D31486B0FF36}" dt="2023-01-19T18:20:30.805" v="3177" actId="1076"/>
          <ac:spMkLst>
            <pc:docMk/>
            <pc:sldMk cId="180627077" sldId="1447"/>
            <ac:spMk id="3" creationId="{171476FC-0387-EFE5-C6DC-5FEC2F21F9BD}"/>
          </ac:spMkLst>
        </pc:spChg>
      </pc:sldChg>
      <pc:sldChg chg="modSp mod">
        <pc:chgData name="Michelle Lane-Ross" userId="a2f5f9ce-f314-4668-8400-87972a681f37" providerId="ADAL" clId="{D5A0A33F-1557-458B-9D8F-D31486B0FF36}" dt="2023-01-20T16:04:50.628" v="4083" actId="1076"/>
        <pc:sldMkLst>
          <pc:docMk/>
          <pc:sldMk cId="3390970890" sldId="1448"/>
        </pc:sldMkLst>
        <pc:spChg chg="mod">
          <ac:chgData name="Michelle Lane-Ross" userId="a2f5f9ce-f314-4668-8400-87972a681f37" providerId="ADAL" clId="{D5A0A33F-1557-458B-9D8F-D31486B0FF36}" dt="2023-01-20T16:04:50.628" v="4083" actId="1076"/>
          <ac:spMkLst>
            <pc:docMk/>
            <pc:sldMk cId="3390970890" sldId="1448"/>
            <ac:spMk id="4" creationId="{0D9DDC8D-8B78-CCED-6194-014BB66C79C1}"/>
          </ac:spMkLst>
        </pc:spChg>
      </pc:sldChg>
      <pc:sldChg chg="addSp delSp modSp mod ord">
        <pc:chgData name="Michelle Lane-Ross" userId="a2f5f9ce-f314-4668-8400-87972a681f37" providerId="ADAL" clId="{D5A0A33F-1557-458B-9D8F-D31486B0FF36}" dt="2023-01-20T20:58:13.027" v="5447" actId="13926"/>
        <pc:sldMkLst>
          <pc:docMk/>
          <pc:sldMk cId="1214173150" sldId="1450"/>
        </pc:sldMkLst>
        <pc:spChg chg="mod">
          <ac:chgData name="Michelle Lane-Ross" userId="a2f5f9ce-f314-4668-8400-87972a681f37" providerId="ADAL" clId="{D5A0A33F-1557-458B-9D8F-D31486B0FF36}" dt="2023-01-17T18:25:04" v="1221" actId="20577"/>
          <ac:spMkLst>
            <pc:docMk/>
            <pc:sldMk cId="1214173150" sldId="1450"/>
            <ac:spMk id="2" creationId="{20CF0A87-8AD9-0F59-7A42-714D806C60A2}"/>
          </ac:spMkLst>
        </pc:spChg>
        <pc:spChg chg="add mod">
          <ac:chgData name="Michelle Lane-Ross" userId="a2f5f9ce-f314-4668-8400-87972a681f37" providerId="ADAL" clId="{D5A0A33F-1557-458B-9D8F-D31486B0FF36}" dt="2023-01-20T20:58:13.027" v="5447" actId="13926"/>
          <ac:spMkLst>
            <pc:docMk/>
            <pc:sldMk cId="1214173150" sldId="1450"/>
            <ac:spMk id="6" creationId="{9B6F9AE1-F040-E8BB-26A5-24E237483DDA}"/>
          </ac:spMkLst>
        </pc:spChg>
        <pc:picChg chg="add del mod">
          <ac:chgData name="Michelle Lane-Ross" userId="a2f5f9ce-f314-4668-8400-87972a681f37" providerId="ADAL" clId="{D5A0A33F-1557-458B-9D8F-D31486B0FF36}" dt="2023-01-18T15:22:12.708" v="2143" actId="478"/>
          <ac:picMkLst>
            <pc:docMk/>
            <pc:sldMk cId="1214173150" sldId="1450"/>
            <ac:picMk id="7" creationId="{53F51C6A-949E-1726-5AB9-D4765FF1985F}"/>
          </ac:picMkLst>
        </pc:picChg>
        <pc:picChg chg="add del mod">
          <ac:chgData name="Michelle Lane-Ross" userId="a2f5f9ce-f314-4668-8400-87972a681f37" providerId="ADAL" clId="{D5A0A33F-1557-458B-9D8F-D31486B0FF36}" dt="2023-01-19T16:32:23.197" v="2231" actId="478"/>
          <ac:picMkLst>
            <pc:docMk/>
            <pc:sldMk cId="1214173150" sldId="1450"/>
            <ac:picMk id="8" creationId="{F3263655-00E1-4786-5AC4-57044FDCB2F7}"/>
          </ac:picMkLst>
        </pc:picChg>
      </pc:sldChg>
      <pc:sldChg chg="modSp add del mod setBg">
        <pc:chgData name="Michelle Lane-Ross" userId="a2f5f9ce-f314-4668-8400-87972a681f37" providerId="ADAL" clId="{D5A0A33F-1557-458B-9D8F-D31486B0FF36}" dt="2023-01-10T20:21:43.177" v="1075" actId="47"/>
        <pc:sldMkLst>
          <pc:docMk/>
          <pc:sldMk cId="3383630793" sldId="1453"/>
        </pc:sldMkLst>
        <pc:spChg chg="mod">
          <ac:chgData name="Michelle Lane-Ross" userId="a2f5f9ce-f314-4668-8400-87972a681f37" providerId="ADAL" clId="{D5A0A33F-1557-458B-9D8F-D31486B0FF36}" dt="2023-01-10T20:20:35.087" v="1073" actId="207"/>
          <ac:spMkLst>
            <pc:docMk/>
            <pc:sldMk cId="3383630793" sldId="1453"/>
            <ac:spMk id="9" creationId="{9FB62D70-1DAE-7D7F-A859-CA4C18A1F96E}"/>
          </ac:spMkLst>
        </pc:spChg>
      </pc:sldChg>
      <pc:sldChg chg="del setBg">
        <pc:chgData name="Michelle Lane-Ross" userId="a2f5f9ce-f314-4668-8400-87972a681f37" providerId="ADAL" clId="{D5A0A33F-1557-458B-9D8F-D31486B0FF36}" dt="2023-01-19T18:11:04.049" v="3165" actId="2696"/>
        <pc:sldMkLst>
          <pc:docMk/>
          <pc:sldMk cId="3865519851" sldId="1455"/>
        </pc:sldMkLst>
      </pc:sldChg>
      <pc:sldChg chg="addSp modSp del mod">
        <pc:chgData name="Michelle Lane-Ross" userId="a2f5f9ce-f314-4668-8400-87972a681f37" providerId="ADAL" clId="{D5A0A33F-1557-458B-9D8F-D31486B0FF36}" dt="2023-01-18T15:07:54.656" v="2140" actId="2696"/>
        <pc:sldMkLst>
          <pc:docMk/>
          <pc:sldMk cId="3753703035" sldId="1480"/>
        </pc:sldMkLst>
        <pc:spChg chg="mod">
          <ac:chgData name="Michelle Lane-Ross" userId="a2f5f9ce-f314-4668-8400-87972a681f37" providerId="ADAL" clId="{D5A0A33F-1557-458B-9D8F-D31486B0FF36}" dt="2023-01-09T14:45:16.310" v="363" actId="6549"/>
          <ac:spMkLst>
            <pc:docMk/>
            <pc:sldMk cId="3753703035" sldId="1480"/>
            <ac:spMk id="4" creationId="{DCC1CAF7-CA5E-0720-7146-5472B8C06A4B}"/>
          </ac:spMkLst>
        </pc:spChg>
        <pc:spChg chg="add mod">
          <ac:chgData name="Michelle Lane-Ross" userId="a2f5f9ce-f314-4668-8400-87972a681f37" providerId="ADAL" clId="{D5A0A33F-1557-458B-9D8F-D31486B0FF36}" dt="2023-01-09T14:45:49.399" v="367" actId="6549"/>
          <ac:spMkLst>
            <pc:docMk/>
            <pc:sldMk cId="3753703035" sldId="1480"/>
            <ac:spMk id="5" creationId="{D21FB566-79DE-B0F4-2C93-02BA1401F5A8}"/>
          </ac:spMkLst>
        </pc:spChg>
      </pc:sldChg>
      <pc:sldChg chg="del">
        <pc:chgData name="Michelle Lane-Ross" userId="a2f5f9ce-f314-4668-8400-87972a681f37" providerId="ADAL" clId="{D5A0A33F-1557-458B-9D8F-D31486B0FF36}" dt="2023-01-19T18:19:03.313" v="3174" actId="47"/>
        <pc:sldMkLst>
          <pc:docMk/>
          <pc:sldMk cId="773780673" sldId="1498"/>
        </pc:sldMkLst>
      </pc:sldChg>
      <pc:sldChg chg="del">
        <pc:chgData name="Michelle Lane-Ross" userId="a2f5f9ce-f314-4668-8400-87972a681f37" providerId="ADAL" clId="{D5A0A33F-1557-458B-9D8F-D31486B0FF36}" dt="2023-01-19T18:19:06.958" v="3175" actId="47"/>
        <pc:sldMkLst>
          <pc:docMk/>
          <pc:sldMk cId="428303906" sldId="1505"/>
        </pc:sldMkLst>
      </pc:sldChg>
      <pc:sldChg chg="addSp delSp modSp del mod ord setBg">
        <pc:chgData name="Michelle Lane-Ross" userId="a2f5f9ce-f314-4668-8400-87972a681f37" providerId="ADAL" clId="{D5A0A33F-1557-458B-9D8F-D31486B0FF36}" dt="2023-01-20T20:52:49.426" v="5385" actId="2696"/>
        <pc:sldMkLst>
          <pc:docMk/>
          <pc:sldMk cId="1629969641" sldId="1519"/>
        </pc:sldMkLst>
        <pc:spChg chg="mod">
          <ac:chgData name="Michelle Lane-Ross" userId="a2f5f9ce-f314-4668-8400-87972a681f37" providerId="ADAL" clId="{D5A0A33F-1557-458B-9D8F-D31486B0FF36}" dt="2023-01-20T15:06:14.452" v="3952" actId="26606"/>
          <ac:spMkLst>
            <pc:docMk/>
            <pc:sldMk cId="1629969641" sldId="1519"/>
            <ac:spMk id="2" creationId="{CAE67E8B-0F93-9F11-CE59-75006B8DD2DA}"/>
          </ac:spMkLst>
        </pc:spChg>
        <pc:spChg chg="add mod">
          <ac:chgData name="Michelle Lane-Ross" userId="a2f5f9ce-f314-4668-8400-87972a681f37" providerId="ADAL" clId="{D5A0A33F-1557-458B-9D8F-D31486B0FF36}" dt="2023-01-20T15:11:23.307" v="3965" actId="20577"/>
          <ac:spMkLst>
            <pc:docMk/>
            <pc:sldMk cId="1629969641" sldId="1519"/>
            <ac:spMk id="4" creationId="{1B052D17-903C-0219-1443-73CDB2E4A973}"/>
          </ac:spMkLst>
        </pc:spChg>
        <pc:spChg chg="del mod">
          <ac:chgData name="Michelle Lane-Ross" userId="a2f5f9ce-f314-4668-8400-87972a681f37" providerId="ADAL" clId="{D5A0A33F-1557-458B-9D8F-D31486B0FF36}" dt="2023-01-06T17:23:34.063" v="263"/>
          <ac:spMkLst>
            <pc:docMk/>
            <pc:sldMk cId="1629969641" sldId="1519"/>
            <ac:spMk id="4" creationId="{5A292B0C-37CC-6246-C07B-63D506372393}"/>
          </ac:spMkLst>
        </pc:spChg>
        <pc:spChg chg="add">
          <ac:chgData name="Michelle Lane-Ross" userId="a2f5f9ce-f314-4668-8400-87972a681f37" providerId="ADAL" clId="{D5A0A33F-1557-458B-9D8F-D31486B0FF36}" dt="2023-01-20T15:06:14.452" v="3952" actId="26606"/>
          <ac:spMkLst>
            <pc:docMk/>
            <pc:sldMk cId="1629969641" sldId="1519"/>
            <ac:spMk id="12" creationId="{F5D8CBC8-202F-4F3E-98DD-70D6FCB78AA9}"/>
          </ac:spMkLst>
        </pc:spChg>
        <pc:spChg chg="add">
          <ac:chgData name="Michelle Lane-Ross" userId="a2f5f9ce-f314-4668-8400-87972a681f37" providerId="ADAL" clId="{D5A0A33F-1557-458B-9D8F-D31486B0FF36}" dt="2023-01-20T15:06:14.452" v="3952" actId="26606"/>
          <ac:spMkLst>
            <pc:docMk/>
            <pc:sldMk cId="1629969641" sldId="1519"/>
            <ac:spMk id="14" creationId="{1D996364-1340-4EE4-B174-E33542A33B34}"/>
          </ac:spMkLst>
        </pc:spChg>
        <pc:spChg chg="add">
          <ac:chgData name="Michelle Lane-Ross" userId="a2f5f9ce-f314-4668-8400-87972a681f37" providerId="ADAL" clId="{D5A0A33F-1557-458B-9D8F-D31486B0FF36}" dt="2023-01-20T15:06:14.452" v="3952" actId="26606"/>
          <ac:spMkLst>
            <pc:docMk/>
            <pc:sldMk cId="1629969641" sldId="1519"/>
            <ac:spMk id="16" creationId="{8965892C-BF50-41A2-844F-64C2E1346BBF}"/>
          </ac:spMkLst>
        </pc:spChg>
        <pc:graphicFrameChg chg="del mod">
          <ac:chgData name="Michelle Lane-Ross" userId="a2f5f9ce-f314-4668-8400-87972a681f37" providerId="ADAL" clId="{D5A0A33F-1557-458B-9D8F-D31486B0FF36}" dt="2023-01-10T20:23:05.511" v="1077"/>
          <ac:graphicFrameMkLst>
            <pc:docMk/>
            <pc:sldMk cId="1629969641" sldId="1519"/>
            <ac:graphicFrameMk id="5" creationId="{DC1826D2-7BA8-64E8-9A80-AEC38F8DCDC4}"/>
          </ac:graphicFrameMkLst>
        </pc:graphicFrameChg>
        <pc:picChg chg="add del mod">
          <ac:chgData name="Michelle Lane-Ross" userId="a2f5f9ce-f314-4668-8400-87972a681f37" providerId="ADAL" clId="{D5A0A33F-1557-458B-9D8F-D31486B0FF36}" dt="2023-01-20T18:05:58.504" v="4272" actId="478"/>
          <ac:picMkLst>
            <pc:docMk/>
            <pc:sldMk cId="1629969641" sldId="1519"/>
            <ac:picMk id="5" creationId="{9F6D8C38-AC49-D219-8253-30898D329AB2}"/>
          </ac:picMkLst>
        </pc:picChg>
        <pc:picChg chg="add del mod">
          <ac:chgData name="Michelle Lane-Ross" userId="a2f5f9ce-f314-4668-8400-87972a681f37" providerId="ADAL" clId="{D5A0A33F-1557-458B-9D8F-D31486B0FF36}" dt="2023-01-20T18:03:23.995" v="4262" actId="478"/>
          <ac:picMkLst>
            <pc:docMk/>
            <pc:sldMk cId="1629969641" sldId="1519"/>
            <ac:picMk id="7" creationId="{7738CAAF-8B81-6AD3-4982-BDADDD66D2A0}"/>
          </ac:picMkLst>
        </pc:picChg>
        <pc:picChg chg="add mod">
          <ac:chgData name="Michelle Lane-Ross" userId="a2f5f9ce-f314-4668-8400-87972a681f37" providerId="ADAL" clId="{D5A0A33F-1557-458B-9D8F-D31486B0FF36}" dt="2023-01-20T18:05:42.188" v="4271" actId="1076"/>
          <ac:picMkLst>
            <pc:docMk/>
            <pc:sldMk cId="1629969641" sldId="1519"/>
            <ac:picMk id="8" creationId="{9B880D6B-343A-8F11-2CB2-E6569668AB2C}"/>
          </ac:picMkLst>
        </pc:picChg>
        <pc:picChg chg="add mod">
          <ac:chgData name="Michelle Lane-Ross" userId="a2f5f9ce-f314-4668-8400-87972a681f37" providerId="ADAL" clId="{D5A0A33F-1557-458B-9D8F-D31486B0FF36}" dt="2023-01-20T18:06:54.500" v="4282" actId="14100"/>
          <ac:picMkLst>
            <pc:docMk/>
            <pc:sldMk cId="1629969641" sldId="1519"/>
            <ac:picMk id="10" creationId="{21F51F2D-B002-6279-9F89-578612169106}"/>
          </ac:picMkLst>
        </pc:picChg>
      </pc:sldChg>
      <pc:sldChg chg="del">
        <pc:chgData name="Michelle Lane-Ross" userId="a2f5f9ce-f314-4668-8400-87972a681f37" providerId="ADAL" clId="{D5A0A33F-1557-458B-9D8F-D31486B0FF36}" dt="2023-01-19T18:17:22.489" v="3173" actId="2696"/>
        <pc:sldMkLst>
          <pc:docMk/>
          <pc:sldMk cId="2204216249" sldId="1521"/>
        </pc:sldMkLst>
      </pc:sldChg>
      <pc:sldChg chg="addSp modSp del mod ord">
        <pc:chgData name="Michelle Lane-Ross" userId="a2f5f9ce-f314-4668-8400-87972a681f37" providerId="ADAL" clId="{D5A0A33F-1557-458B-9D8F-D31486B0FF36}" dt="2023-01-19T18:13:04.689" v="3170" actId="2696"/>
        <pc:sldMkLst>
          <pc:docMk/>
          <pc:sldMk cId="3772322214" sldId="1521"/>
        </pc:sldMkLst>
        <pc:spChg chg="add mod">
          <ac:chgData name="Michelle Lane-Ross" userId="a2f5f9ce-f314-4668-8400-87972a681f37" providerId="ADAL" clId="{D5A0A33F-1557-458B-9D8F-D31486B0FF36}" dt="2023-01-06T17:32:01.794" v="274" actId="1076"/>
          <ac:spMkLst>
            <pc:docMk/>
            <pc:sldMk cId="3772322214" sldId="1521"/>
            <ac:spMk id="4" creationId="{E86DEF2B-21C6-9173-05FD-9D1D6740F7F9}"/>
          </ac:spMkLst>
        </pc:spChg>
        <pc:picChg chg="add mod">
          <ac:chgData name="Michelle Lane-Ross" userId="a2f5f9ce-f314-4668-8400-87972a681f37" providerId="ADAL" clId="{D5A0A33F-1557-458B-9D8F-D31486B0FF36}" dt="2023-01-06T17:29:33.500" v="267"/>
          <ac:picMkLst>
            <pc:docMk/>
            <pc:sldMk cId="3772322214" sldId="1521"/>
            <ac:picMk id="5" creationId="{6911923C-5AB5-60EA-B1CC-6DD70674F272}"/>
          </ac:picMkLst>
        </pc:picChg>
        <pc:picChg chg="add mod">
          <ac:chgData name="Michelle Lane-Ross" userId="a2f5f9ce-f314-4668-8400-87972a681f37" providerId="ADAL" clId="{D5A0A33F-1557-458B-9D8F-D31486B0FF36}" dt="2023-01-06T17:29:58.640" v="268"/>
          <ac:picMkLst>
            <pc:docMk/>
            <pc:sldMk cId="3772322214" sldId="1521"/>
            <ac:picMk id="6" creationId="{A050A7B3-DFDD-4E61-1A78-6C76C4506EF8}"/>
          </ac:picMkLst>
        </pc:picChg>
      </pc:sldChg>
      <pc:sldChg chg="addSp delSp modSp del mod ord">
        <pc:chgData name="Michelle Lane-Ross" userId="a2f5f9ce-f314-4668-8400-87972a681f37" providerId="ADAL" clId="{D5A0A33F-1557-458B-9D8F-D31486B0FF36}" dt="2023-01-20T20:54:29.418" v="5389" actId="2696"/>
        <pc:sldMkLst>
          <pc:docMk/>
          <pc:sldMk cId="93841652" sldId="1527"/>
        </pc:sldMkLst>
        <pc:spChg chg="mod">
          <ac:chgData name="Michelle Lane-Ross" userId="a2f5f9ce-f314-4668-8400-87972a681f37" providerId="ADAL" clId="{D5A0A33F-1557-458B-9D8F-D31486B0FF36}" dt="2023-01-19T16:48:02.518" v="2519" actId="14100"/>
          <ac:spMkLst>
            <pc:docMk/>
            <pc:sldMk cId="93841652" sldId="1527"/>
            <ac:spMk id="2" creationId="{CAE67E8B-0F93-9F11-CE59-75006B8DD2DA}"/>
          </ac:spMkLst>
        </pc:spChg>
        <pc:spChg chg="mod">
          <ac:chgData name="Michelle Lane-Ross" userId="a2f5f9ce-f314-4668-8400-87972a681f37" providerId="ADAL" clId="{D5A0A33F-1557-458B-9D8F-D31486B0FF36}" dt="2023-01-20T15:54:27.816" v="4054" actId="1076"/>
          <ac:spMkLst>
            <pc:docMk/>
            <pc:sldMk cId="93841652" sldId="1527"/>
            <ac:spMk id="4" creationId="{5A292B0C-37CC-6246-C07B-63D506372393}"/>
          </ac:spMkLst>
        </pc:spChg>
        <pc:picChg chg="add del mod modCrop">
          <ac:chgData name="Michelle Lane-Ross" userId="a2f5f9ce-f314-4668-8400-87972a681f37" providerId="ADAL" clId="{D5A0A33F-1557-458B-9D8F-D31486B0FF36}" dt="2023-01-10T18:42:56.616" v="546" actId="478"/>
          <ac:picMkLst>
            <pc:docMk/>
            <pc:sldMk cId="93841652" sldId="1527"/>
            <ac:picMk id="5" creationId="{1A0B4080-5C05-2E61-2E97-8D2125B0FF2A}"/>
          </ac:picMkLst>
        </pc:picChg>
        <pc:picChg chg="add del mod">
          <ac:chgData name="Michelle Lane-Ross" userId="a2f5f9ce-f314-4668-8400-87972a681f37" providerId="ADAL" clId="{D5A0A33F-1557-458B-9D8F-D31486B0FF36}" dt="2023-01-06T17:43:50.842" v="281" actId="478"/>
          <ac:picMkLst>
            <pc:docMk/>
            <pc:sldMk cId="93841652" sldId="1527"/>
            <ac:picMk id="5" creationId="{A950D11C-3E92-9BF1-536F-93117BA3B8C0}"/>
          </ac:picMkLst>
        </pc:picChg>
        <pc:picChg chg="add del mod">
          <ac:chgData name="Michelle Lane-Ross" userId="a2f5f9ce-f314-4668-8400-87972a681f37" providerId="ADAL" clId="{D5A0A33F-1557-458B-9D8F-D31486B0FF36}" dt="2023-01-06T17:43:47.601" v="280" actId="478"/>
          <ac:picMkLst>
            <pc:docMk/>
            <pc:sldMk cId="93841652" sldId="1527"/>
            <ac:picMk id="7" creationId="{62B106E6-B456-B09D-683D-AC04787F7204}"/>
          </ac:picMkLst>
        </pc:picChg>
        <pc:picChg chg="add mod modCrop">
          <ac:chgData name="Michelle Lane-Ross" userId="a2f5f9ce-f314-4668-8400-87972a681f37" providerId="ADAL" clId="{D5A0A33F-1557-458B-9D8F-D31486B0FF36}" dt="2023-01-20T15:54:36.723" v="4056" actId="14100"/>
          <ac:picMkLst>
            <pc:docMk/>
            <pc:sldMk cId="93841652" sldId="1527"/>
            <ac:picMk id="7" creationId="{D4CFA940-8A65-1E86-3561-C91280745F43}"/>
          </ac:picMkLst>
        </pc:picChg>
      </pc:sldChg>
      <pc:sldChg chg="del">
        <pc:chgData name="Michelle Lane-Ross" userId="a2f5f9ce-f314-4668-8400-87972a681f37" providerId="ADAL" clId="{D5A0A33F-1557-458B-9D8F-D31486B0FF36}" dt="2023-01-10T20:21:47.029" v="1076" actId="47"/>
        <pc:sldMkLst>
          <pc:docMk/>
          <pc:sldMk cId="2342691796" sldId="1530"/>
        </pc:sldMkLst>
      </pc:sldChg>
      <pc:sldChg chg="addSp modSp add mod ord setBg">
        <pc:chgData name="Michelle Lane-Ross" userId="a2f5f9ce-f314-4668-8400-87972a681f37" providerId="ADAL" clId="{D5A0A33F-1557-458B-9D8F-D31486B0FF36}" dt="2023-01-20T21:09:09.748" v="5587" actId="6549"/>
        <pc:sldMkLst>
          <pc:docMk/>
          <pc:sldMk cId="2219443366" sldId="1531"/>
        </pc:sldMkLst>
        <pc:spChg chg="mod">
          <ac:chgData name="Michelle Lane-Ross" userId="a2f5f9ce-f314-4668-8400-87972a681f37" providerId="ADAL" clId="{D5A0A33F-1557-458B-9D8F-D31486B0FF36}" dt="2023-01-19T17:20:38.373" v="2581" actId="20577"/>
          <ac:spMkLst>
            <pc:docMk/>
            <pc:sldMk cId="2219443366" sldId="1531"/>
            <ac:spMk id="2" creationId="{20CF0A87-8AD9-0F59-7A42-714D806C60A2}"/>
          </ac:spMkLst>
        </pc:spChg>
        <pc:spChg chg="add mod">
          <ac:chgData name="Michelle Lane-Ross" userId="a2f5f9ce-f314-4668-8400-87972a681f37" providerId="ADAL" clId="{D5A0A33F-1557-458B-9D8F-D31486B0FF36}" dt="2023-01-20T21:09:09.748" v="5587" actId="6549"/>
          <ac:spMkLst>
            <pc:docMk/>
            <pc:sldMk cId="2219443366" sldId="1531"/>
            <ac:spMk id="3" creationId="{1217FC4F-F4AF-5747-A600-5B88FC250541}"/>
          </ac:spMkLst>
        </pc:spChg>
        <pc:spChg chg="mod">
          <ac:chgData name="Michelle Lane-Ross" userId="a2f5f9ce-f314-4668-8400-87972a681f37" providerId="ADAL" clId="{D5A0A33F-1557-458B-9D8F-D31486B0FF36}" dt="2023-01-09T14:27:20.704" v="303" actId="6549"/>
          <ac:spMkLst>
            <pc:docMk/>
            <pc:sldMk cId="2219443366" sldId="1531"/>
            <ac:spMk id="4" creationId="{DCC1CAF7-CA5E-0720-7146-5472B8C06A4B}"/>
          </ac:spMkLst>
        </pc:spChg>
      </pc:sldChg>
      <pc:sldChg chg="addSp delSp modSp add del mod">
        <pc:chgData name="Michelle Lane-Ross" userId="a2f5f9ce-f314-4668-8400-87972a681f37" providerId="ADAL" clId="{D5A0A33F-1557-458B-9D8F-D31486B0FF36}" dt="2023-01-20T15:17:02.794" v="3978" actId="2696"/>
        <pc:sldMkLst>
          <pc:docMk/>
          <pc:sldMk cId="3134752342" sldId="1532"/>
        </pc:sldMkLst>
        <pc:spChg chg="del mod">
          <ac:chgData name="Michelle Lane-Ross" userId="a2f5f9ce-f314-4668-8400-87972a681f37" providerId="ADAL" clId="{D5A0A33F-1557-458B-9D8F-D31486B0FF36}" dt="2023-01-10T16:52:16.783" v="378"/>
          <ac:spMkLst>
            <pc:docMk/>
            <pc:sldMk cId="3134752342" sldId="1532"/>
            <ac:spMk id="3" creationId="{6C2765BA-1A9B-25EA-E689-2F88AA98A71D}"/>
          </ac:spMkLst>
        </pc:spChg>
        <pc:spChg chg="mod">
          <ac:chgData name="Michelle Lane-Ross" userId="a2f5f9ce-f314-4668-8400-87972a681f37" providerId="ADAL" clId="{D5A0A33F-1557-458B-9D8F-D31486B0FF36}" dt="2023-01-10T16:51:10.017" v="370" actId="6549"/>
          <ac:spMkLst>
            <pc:docMk/>
            <pc:sldMk cId="3134752342" sldId="1532"/>
            <ac:spMk id="4" creationId="{B5F15BAF-5193-5B2E-AE40-50EFE9F0EFFC}"/>
          </ac:spMkLst>
        </pc:spChg>
        <pc:spChg chg="add mod">
          <ac:chgData name="Michelle Lane-Ross" userId="a2f5f9ce-f314-4668-8400-87972a681f37" providerId="ADAL" clId="{D5A0A33F-1557-458B-9D8F-D31486B0FF36}" dt="2023-01-12T15:21:22.585" v="1193" actId="14100"/>
          <ac:spMkLst>
            <pc:docMk/>
            <pc:sldMk cId="3134752342" sldId="1532"/>
            <ac:spMk id="7" creationId="{5C1DF87E-924C-1C91-FEFF-8A0A15D51F44}"/>
          </ac:spMkLst>
        </pc:spChg>
        <pc:picChg chg="del mod">
          <ac:chgData name="Michelle Lane-Ross" userId="a2f5f9ce-f314-4668-8400-87972a681f37" providerId="ADAL" clId="{D5A0A33F-1557-458B-9D8F-D31486B0FF36}" dt="2023-01-10T16:55:49.297" v="380" actId="478"/>
          <ac:picMkLst>
            <pc:docMk/>
            <pc:sldMk cId="3134752342" sldId="1532"/>
            <ac:picMk id="6" creationId="{B155EC2C-EFD0-A92E-2652-79DB15141621}"/>
          </ac:picMkLst>
        </pc:picChg>
        <pc:picChg chg="del">
          <ac:chgData name="Michelle Lane-Ross" userId="a2f5f9ce-f314-4668-8400-87972a681f37" providerId="ADAL" clId="{D5A0A33F-1557-458B-9D8F-D31486B0FF36}" dt="2023-01-10T16:55:50.068" v="381" actId="478"/>
          <ac:picMkLst>
            <pc:docMk/>
            <pc:sldMk cId="3134752342" sldId="1532"/>
            <ac:picMk id="9" creationId="{F0D22215-49BB-DF6F-E5D7-480B3FD70B20}"/>
          </ac:picMkLst>
        </pc:picChg>
      </pc:sldChg>
      <pc:sldChg chg="addSp delSp modSp add mod ord">
        <pc:chgData name="Michelle Lane-Ross" userId="a2f5f9ce-f314-4668-8400-87972a681f37" providerId="ADAL" clId="{D5A0A33F-1557-458B-9D8F-D31486B0FF36}" dt="2023-01-20T21:07:36.396" v="5541" actId="1076"/>
        <pc:sldMkLst>
          <pc:docMk/>
          <pc:sldMk cId="3549196545" sldId="1533"/>
        </pc:sldMkLst>
        <pc:spChg chg="mod">
          <ac:chgData name="Michelle Lane-Ross" userId="a2f5f9ce-f314-4668-8400-87972a681f37" providerId="ADAL" clId="{D5A0A33F-1557-458B-9D8F-D31486B0FF36}" dt="2023-01-19T16:47:26.825" v="2514" actId="255"/>
          <ac:spMkLst>
            <pc:docMk/>
            <pc:sldMk cId="3549196545" sldId="1533"/>
            <ac:spMk id="2" creationId="{CAE67E8B-0F93-9F11-CE59-75006B8DD2DA}"/>
          </ac:spMkLst>
        </pc:spChg>
        <pc:spChg chg="mod">
          <ac:chgData name="Michelle Lane-Ross" userId="a2f5f9ce-f314-4668-8400-87972a681f37" providerId="ADAL" clId="{D5A0A33F-1557-458B-9D8F-D31486B0FF36}" dt="2023-01-20T21:01:14.504" v="5527" actId="20577"/>
          <ac:spMkLst>
            <pc:docMk/>
            <pc:sldMk cId="3549196545" sldId="1533"/>
            <ac:spMk id="4" creationId="{5A292B0C-37CC-6246-C07B-63D506372393}"/>
          </ac:spMkLst>
        </pc:spChg>
        <pc:picChg chg="del mod">
          <ac:chgData name="Michelle Lane-Ross" userId="a2f5f9ce-f314-4668-8400-87972a681f37" providerId="ADAL" clId="{D5A0A33F-1557-458B-9D8F-D31486B0FF36}" dt="2023-01-20T21:04:30.338" v="5528" actId="478"/>
          <ac:picMkLst>
            <pc:docMk/>
            <pc:sldMk cId="3549196545" sldId="1533"/>
            <ac:picMk id="5" creationId="{1A0B4080-5C05-2E61-2E97-8D2125B0FF2A}"/>
          </ac:picMkLst>
        </pc:picChg>
        <pc:picChg chg="add mod modCrop">
          <ac:chgData name="Michelle Lane-Ross" userId="a2f5f9ce-f314-4668-8400-87972a681f37" providerId="ADAL" clId="{D5A0A33F-1557-458B-9D8F-D31486B0FF36}" dt="2023-01-20T21:07:36.396" v="5541" actId="1076"/>
          <ac:picMkLst>
            <pc:docMk/>
            <pc:sldMk cId="3549196545" sldId="1533"/>
            <ac:picMk id="6" creationId="{BAD34BAC-9D50-BB01-4717-72928251E319}"/>
          </ac:picMkLst>
        </pc:picChg>
        <pc:picChg chg="del">
          <ac:chgData name="Michelle Lane-Ross" userId="a2f5f9ce-f314-4668-8400-87972a681f37" providerId="ADAL" clId="{D5A0A33F-1557-458B-9D8F-D31486B0FF36}" dt="2023-01-10T18:36:34.628" v="462" actId="478"/>
          <ac:picMkLst>
            <pc:docMk/>
            <pc:sldMk cId="3549196545" sldId="1533"/>
            <ac:picMk id="7" creationId="{D4CFA940-8A65-1E86-3561-C91280745F43}"/>
          </ac:picMkLst>
        </pc:picChg>
      </pc:sldChg>
      <pc:sldChg chg="modSp add mod ord">
        <pc:chgData name="Michelle Lane-Ross" userId="a2f5f9ce-f314-4668-8400-87972a681f37" providerId="ADAL" clId="{D5A0A33F-1557-458B-9D8F-D31486B0FF36}" dt="2023-01-20T15:57:03.271" v="4071" actId="1076"/>
        <pc:sldMkLst>
          <pc:docMk/>
          <pc:sldMk cId="2994190813" sldId="1534"/>
        </pc:sldMkLst>
        <pc:spChg chg="mod">
          <ac:chgData name="Michelle Lane-Ross" userId="a2f5f9ce-f314-4668-8400-87972a681f37" providerId="ADAL" clId="{D5A0A33F-1557-458B-9D8F-D31486B0FF36}" dt="2023-01-20T15:56:54.935" v="4070" actId="1076"/>
          <ac:spMkLst>
            <pc:docMk/>
            <pc:sldMk cId="2994190813" sldId="1534"/>
            <ac:spMk id="9" creationId="{9FB62D70-1DAE-7D7F-A859-CA4C18A1F96E}"/>
          </ac:spMkLst>
        </pc:spChg>
        <pc:picChg chg="mod">
          <ac:chgData name="Michelle Lane-Ross" userId="a2f5f9ce-f314-4668-8400-87972a681f37" providerId="ADAL" clId="{D5A0A33F-1557-458B-9D8F-D31486B0FF36}" dt="2023-01-20T15:57:03.271" v="4071" actId="1076"/>
          <ac:picMkLst>
            <pc:docMk/>
            <pc:sldMk cId="2994190813" sldId="1534"/>
            <ac:picMk id="4" creationId="{F450591D-AF9A-93E9-284F-E7A9269A7DCC}"/>
          </ac:picMkLst>
        </pc:picChg>
      </pc:sldChg>
      <pc:sldChg chg="addSp delSp modSp new del mod">
        <pc:chgData name="Michelle Lane-Ross" userId="a2f5f9ce-f314-4668-8400-87972a681f37" providerId="ADAL" clId="{D5A0A33F-1557-458B-9D8F-D31486B0FF36}" dt="2023-01-10T20:31:54.966" v="1089" actId="2696"/>
        <pc:sldMkLst>
          <pc:docMk/>
          <pc:sldMk cId="31399529" sldId="1535"/>
        </pc:sldMkLst>
        <pc:graphicFrameChg chg="add del mod">
          <ac:chgData name="Michelle Lane-Ross" userId="a2f5f9ce-f314-4668-8400-87972a681f37" providerId="ADAL" clId="{D5A0A33F-1557-458B-9D8F-D31486B0FF36}" dt="2023-01-10T20:25:01.801" v="1083" actId="478"/>
          <ac:graphicFrameMkLst>
            <pc:docMk/>
            <pc:sldMk cId="31399529" sldId="1535"/>
            <ac:graphicFrameMk id="3" creationId="{CAA7E80B-57ED-E6D7-D2E2-7437F5F7D243}"/>
          </ac:graphicFrameMkLst>
        </pc:graphicFrameChg>
      </pc:sldChg>
      <pc:sldChg chg="new del">
        <pc:chgData name="Michelle Lane-Ross" userId="a2f5f9ce-f314-4668-8400-87972a681f37" providerId="ADAL" clId="{D5A0A33F-1557-458B-9D8F-D31486B0FF36}" dt="2023-01-10T20:31:48.559" v="1087" actId="2696"/>
        <pc:sldMkLst>
          <pc:docMk/>
          <pc:sldMk cId="1757532067" sldId="1536"/>
        </pc:sldMkLst>
      </pc:sldChg>
      <pc:sldChg chg="new del">
        <pc:chgData name="Michelle Lane-Ross" userId="a2f5f9ce-f314-4668-8400-87972a681f37" providerId="ADAL" clId="{D5A0A33F-1557-458B-9D8F-D31486B0FF36}" dt="2023-01-10T20:31:51.924" v="1088" actId="2696"/>
        <pc:sldMkLst>
          <pc:docMk/>
          <pc:sldMk cId="4101122478" sldId="1537"/>
        </pc:sldMkLst>
      </pc:sldChg>
      <pc:sldChg chg="add del">
        <pc:chgData name="Michelle Lane-Ross" userId="a2f5f9ce-f314-4668-8400-87972a681f37" providerId="ADAL" clId="{D5A0A33F-1557-458B-9D8F-D31486B0FF36}" dt="2023-01-19T18:12:05.286" v="3167" actId="2696"/>
        <pc:sldMkLst>
          <pc:docMk/>
          <pc:sldMk cId="133172481" sldId="1538"/>
        </pc:sldMkLst>
      </pc:sldChg>
      <pc:sldChg chg="add del">
        <pc:chgData name="Michelle Lane-Ross" userId="a2f5f9ce-f314-4668-8400-87972a681f37" providerId="ADAL" clId="{D5A0A33F-1557-458B-9D8F-D31486B0FF36}" dt="2023-01-20T15:12:55.297" v="3966" actId="2696"/>
        <pc:sldMkLst>
          <pc:docMk/>
          <pc:sldMk cId="3328538895" sldId="1539"/>
        </pc:sldMkLst>
      </pc:sldChg>
      <pc:sldChg chg="add del ord">
        <pc:chgData name="Michelle Lane-Ross" userId="a2f5f9ce-f314-4668-8400-87972a681f37" providerId="ADAL" clId="{D5A0A33F-1557-458B-9D8F-D31486B0FF36}" dt="2023-01-20T19:34:55.105" v="5058" actId="2696"/>
        <pc:sldMkLst>
          <pc:docMk/>
          <pc:sldMk cId="1657835713" sldId="1540"/>
        </pc:sldMkLst>
      </pc:sldChg>
      <pc:sldChg chg="add del">
        <pc:chgData name="Michelle Lane-Ross" userId="a2f5f9ce-f314-4668-8400-87972a681f37" providerId="ADAL" clId="{D5A0A33F-1557-458B-9D8F-D31486B0FF36}" dt="2023-01-19T18:00:49.937" v="3164" actId="47"/>
        <pc:sldMkLst>
          <pc:docMk/>
          <pc:sldMk cId="1267473558" sldId="1541"/>
        </pc:sldMkLst>
      </pc:sldChg>
      <pc:sldChg chg="addSp delSp modSp add del mod">
        <pc:chgData name="Michelle Lane-Ross" userId="a2f5f9ce-f314-4668-8400-87972a681f37" providerId="ADAL" clId="{D5A0A33F-1557-458B-9D8F-D31486B0FF36}" dt="2023-01-19T16:13:57.354" v="2161" actId="2696"/>
        <pc:sldMkLst>
          <pc:docMk/>
          <pc:sldMk cId="2526871072" sldId="1541"/>
        </pc:sldMkLst>
        <pc:spChg chg="mod">
          <ac:chgData name="Michelle Lane-Ross" userId="a2f5f9ce-f314-4668-8400-87972a681f37" providerId="ADAL" clId="{D5A0A33F-1557-458B-9D8F-D31486B0FF36}" dt="2023-01-12T15:13:28.543" v="1100" actId="20577"/>
          <ac:spMkLst>
            <pc:docMk/>
            <pc:sldMk cId="2526871072" sldId="1541"/>
            <ac:spMk id="2" creationId="{CAE67E8B-0F93-9F11-CE59-75006B8DD2DA}"/>
          </ac:spMkLst>
        </pc:spChg>
        <pc:spChg chg="mod">
          <ac:chgData name="Michelle Lane-Ross" userId="a2f5f9ce-f314-4668-8400-87972a681f37" providerId="ADAL" clId="{D5A0A33F-1557-458B-9D8F-D31486B0FF36}" dt="2023-01-12T15:14:14.876" v="1124" actId="6549"/>
          <ac:spMkLst>
            <pc:docMk/>
            <pc:sldMk cId="2526871072" sldId="1541"/>
            <ac:spMk id="4" creationId="{1B052D17-903C-0219-1443-73CDB2E4A973}"/>
          </ac:spMkLst>
        </pc:spChg>
        <pc:picChg chg="add mod">
          <ac:chgData name="Michelle Lane-Ross" userId="a2f5f9ce-f314-4668-8400-87972a681f37" providerId="ADAL" clId="{D5A0A33F-1557-458B-9D8F-D31486B0FF36}" dt="2023-01-12T15:19:17.826" v="1189" actId="1076"/>
          <ac:picMkLst>
            <pc:docMk/>
            <pc:sldMk cId="2526871072" sldId="1541"/>
            <ac:picMk id="5" creationId="{366F7C0B-BB51-DCB7-0F80-751750612CF1}"/>
          </ac:picMkLst>
        </pc:picChg>
        <pc:picChg chg="add mod">
          <ac:chgData name="Michelle Lane-Ross" userId="a2f5f9ce-f314-4668-8400-87972a681f37" providerId="ADAL" clId="{D5A0A33F-1557-458B-9D8F-D31486B0FF36}" dt="2023-01-12T15:19:14.488" v="1188" actId="1076"/>
          <ac:picMkLst>
            <pc:docMk/>
            <pc:sldMk cId="2526871072" sldId="1541"/>
            <ac:picMk id="7" creationId="{DFF8345B-2233-C84C-2127-8AC571E2A63D}"/>
          </ac:picMkLst>
        </pc:picChg>
        <pc:picChg chg="add del mod">
          <ac:chgData name="Michelle Lane-Ross" userId="a2f5f9ce-f314-4668-8400-87972a681f37" providerId="ADAL" clId="{D5A0A33F-1557-458B-9D8F-D31486B0FF36}" dt="2023-01-12T15:16:23.152" v="1150" actId="478"/>
          <ac:picMkLst>
            <pc:docMk/>
            <pc:sldMk cId="2526871072" sldId="1541"/>
            <ac:picMk id="9" creationId="{AF387E9D-DF8C-3F40-AEAB-8B31F5555369}"/>
          </ac:picMkLst>
        </pc:picChg>
        <pc:picChg chg="add del mod">
          <ac:chgData name="Michelle Lane-Ross" userId="a2f5f9ce-f314-4668-8400-87972a681f37" providerId="ADAL" clId="{D5A0A33F-1557-458B-9D8F-D31486B0FF36}" dt="2023-01-12T15:16:23.152" v="1150" actId="478"/>
          <ac:picMkLst>
            <pc:docMk/>
            <pc:sldMk cId="2526871072" sldId="1541"/>
            <ac:picMk id="11" creationId="{0F524802-D809-65B7-5ED5-F72E57B9E964}"/>
          </ac:picMkLst>
        </pc:picChg>
        <pc:picChg chg="add del mod">
          <ac:chgData name="Michelle Lane-Ross" userId="a2f5f9ce-f314-4668-8400-87972a681f37" providerId="ADAL" clId="{D5A0A33F-1557-458B-9D8F-D31486B0FF36}" dt="2023-01-12T15:16:23.152" v="1150" actId="478"/>
          <ac:picMkLst>
            <pc:docMk/>
            <pc:sldMk cId="2526871072" sldId="1541"/>
            <ac:picMk id="13" creationId="{4A1D89A5-D902-B594-48AD-4218E6A2EBB4}"/>
          </ac:picMkLst>
        </pc:picChg>
        <pc:picChg chg="add del mod">
          <ac:chgData name="Michelle Lane-Ross" userId="a2f5f9ce-f314-4668-8400-87972a681f37" providerId="ADAL" clId="{D5A0A33F-1557-458B-9D8F-D31486B0FF36}" dt="2023-01-12T15:16:23.152" v="1150" actId="478"/>
          <ac:picMkLst>
            <pc:docMk/>
            <pc:sldMk cId="2526871072" sldId="1541"/>
            <ac:picMk id="15" creationId="{4DE2D340-6027-BDFE-9B82-CA4CFC88A13B}"/>
          </ac:picMkLst>
        </pc:picChg>
        <pc:picChg chg="add mod">
          <ac:chgData name="Michelle Lane-Ross" userId="a2f5f9ce-f314-4668-8400-87972a681f37" providerId="ADAL" clId="{D5A0A33F-1557-458B-9D8F-D31486B0FF36}" dt="2023-01-12T15:18:15.289" v="1172" actId="1076"/>
          <ac:picMkLst>
            <pc:docMk/>
            <pc:sldMk cId="2526871072" sldId="1541"/>
            <ac:picMk id="17" creationId="{502CE0BB-17CE-EE85-6831-BFEFA3C8161F}"/>
          </ac:picMkLst>
        </pc:picChg>
        <pc:picChg chg="add mod">
          <ac:chgData name="Michelle Lane-Ross" userId="a2f5f9ce-f314-4668-8400-87972a681f37" providerId="ADAL" clId="{D5A0A33F-1557-458B-9D8F-D31486B0FF36}" dt="2023-01-12T15:18:11.310" v="1171" actId="1076"/>
          <ac:picMkLst>
            <pc:docMk/>
            <pc:sldMk cId="2526871072" sldId="1541"/>
            <ac:picMk id="19" creationId="{8D71DF76-47ED-C9B6-E848-2AAA185D7ADD}"/>
          </ac:picMkLst>
        </pc:picChg>
        <pc:picChg chg="add del mod">
          <ac:chgData name="Michelle Lane-Ross" userId="a2f5f9ce-f314-4668-8400-87972a681f37" providerId="ADAL" clId="{D5A0A33F-1557-458B-9D8F-D31486B0FF36}" dt="2023-01-12T15:18:43.341" v="1180" actId="478"/>
          <ac:picMkLst>
            <pc:docMk/>
            <pc:sldMk cId="2526871072" sldId="1541"/>
            <ac:picMk id="21" creationId="{EB7A2DE0-C619-4C33-8D01-825FD924C555}"/>
          </ac:picMkLst>
        </pc:picChg>
        <pc:picChg chg="add mod">
          <ac:chgData name="Michelle Lane-Ross" userId="a2f5f9ce-f314-4668-8400-87972a681f37" providerId="ADAL" clId="{D5A0A33F-1557-458B-9D8F-D31486B0FF36}" dt="2023-01-12T15:18:48.029" v="1181" actId="1076"/>
          <ac:picMkLst>
            <pc:docMk/>
            <pc:sldMk cId="2526871072" sldId="1541"/>
            <ac:picMk id="23" creationId="{A9256565-89C3-3D0D-F0FF-341E038E20D6}"/>
          </ac:picMkLst>
        </pc:picChg>
      </pc:sldChg>
      <pc:sldChg chg="modSp del mod">
        <pc:chgData name="Michelle Lane-Ross" userId="a2f5f9ce-f314-4668-8400-87972a681f37" providerId="ADAL" clId="{D5A0A33F-1557-458B-9D8F-D31486B0FF36}" dt="2023-01-20T20:53:15.992" v="5386" actId="2696"/>
        <pc:sldMkLst>
          <pc:docMk/>
          <pc:sldMk cId="2990553103" sldId="1541"/>
        </pc:sldMkLst>
        <pc:spChg chg="mod">
          <ac:chgData name="Michelle Lane-Ross" userId="a2f5f9ce-f314-4668-8400-87972a681f37" providerId="ADAL" clId="{D5A0A33F-1557-458B-9D8F-D31486B0FF36}" dt="2023-01-20T15:17:56.092" v="3983" actId="14100"/>
          <ac:spMkLst>
            <pc:docMk/>
            <pc:sldMk cId="2990553103" sldId="1541"/>
            <ac:spMk id="7" creationId="{5C1DF87E-924C-1C91-FEFF-8A0A15D51F44}"/>
          </ac:spMkLst>
        </pc:spChg>
      </pc:sldChg>
      <pc:sldChg chg="add del">
        <pc:chgData name="Michelle Lane-Ross" userId="a2f5f9ce-f314-4668-8400-87972a681f37" providerId="ADAL" clId="{D5A0A33F-1557-458B-9D8F-D31486B0FF36}" dt="2023-01-19T18:17:07.949" v="3172" actId="2696"/>
        <pc:sldMkLst>
          <pc:docMk/>
          <pc:sldMk cId="3003203488" sldId="1541"/>
        </pc:sldMkLst>
      </pc:sldChg>
      <pc:sldChg chg="new del">
        <pc:chgData name="Michelle Lane-Ross" userId="a2f5f9ce-f314-4668-8400-87972a681f37" providerId="ADAL" clId="{D5A0A33F-1557-458B-9D8F-D31486B0FF36}" dt="2023-01-20T18:06:09.428" v="4274" actId="680"/>
        <pc:sldMkLst>
          <pc:docMk/>
          <pc:sldMk cId="1491045087" sldId="1542"/>
        </pc:sldMkLst>
      </pc:sldChg>
      <pc:sldChg chg="addSp delSp modSp mod">
        <pc:chgData name="Michelle Lane-Ross" userId="a2f5f9ce-f314-4668-8400-87972a681f37" providerId="ADAL" clId="{D5A0A33F-1557-458B-9D8F-D31486B0FF36}" dt="2023-01-20T21:12:51.278" v="5600" actId="20577"/>
        <pc:sldMkLst>
          <pc:docMk/>
          <pc:sldMk cId="1802199672" sldId="1542"/>
        </pc:sldMkLst>
        <pc:spChg chg="mod">
          <ac:chgData name="Michelle Lane-Ross" userId="a2f5f9ce-f314-4668-8400-87972a681f37" providerId="ADAL" clId="{D5A0A33F-1557-458B-9D8F-D31486B0FF36}" dt="2023-01-20T20:56:21.168" v="5438" actId="1076"/>
          <ac:spMkLst>
            <pc:docMk/>
            <pc:sldMk cId="1802199672" sldId="1542"/>
            <ac:spMk id="3" creationId="{8A54652A-D1F4-EC79-8B77-9C71B5FA4E2D}"/>
          </ac:spMkLst>
        </pc:spChg>
        <pc:spChg chg="add del mod">
          <ac:chgData name="Michelle Lane-Ross" userId="a2f5f9ce-f314-4668-8400-87972a681f37" providerId="ADAL" clId="{D5A0A33F-1557-458B-9D8F-D31486B0FF36}" dt="2023-01-20T19:06:39.261" v="4837" actId="478"/>
          <ac:spMkLst>
            <pc:docMk/>
            <pc:sldMk cId="1802199672" sldId="1542"/>
            <ac:spMk id="5" creationId="{21C83386-DE8E-3ECE-5E86-F2138D4D2921}"/>
          </ac:spMkLst>
        </pc:spChg>
        <pc:spChg chg="mod">
          <ac:chgData name="Michelle Lane-Ross" userId="a2f5f9ce-f314-4668-8400-87972a681f37" providerId="ADAL" clId="{D5A0A33F-1557-458B-9D8F-D31486B0FF36}" dt="2023-01-20T21:12:51.278" v="5600" actId="20577"/>
          <ac:spMkLst>
            <pc:docMk/>
            <pc:sldMk cId="1802199672" sldId="1542"/>
            <ac:spMk id="7" creationId="{B33DA8D3-97E9-493C-A90A-CBC00E6300BC}"/>
          </ac:spMkLst>
        </pc:spChg>
        <pc:cxnChg chg="add mod">
          <ac:chgData name="Michelle Lane-Ross" userId="a2f5f9ce-f314-4668-8400-87972a681f37" providerId="ADAL" clId="{D5A0A33F-1557-458B-9D8F-D31486B0FF36}" dt="2023-01-20T19:23:01.942" v="4944" actId="1076"/>
          <ac:cxnSpMkLst>
            <pc:docMk/>
            <pc:sldMk cId="1802199672" sldId="1542"/>
            <ac:cxnSpMk id="4" creationId="{22ED219B-1E2C-62CD-BADD-4E6CE16B51EE}"/>
          </ac:cxnSpMkLst>
        </pc:cxnChg>
        <pc:cxnChg chg="add del mod">
          <ac:chgData name="Michelle Lane-Ross" userId="a2f5f9ce-f314-4668-8400-87972a681f37" providerId="ADAL" clId="{D5A0A33F-1557-458B-9D8F-D31486B0FF36}" dt="2023-01-20T19:20:28.490" v="4934" actId="11529"/>
          <ac:cxnSpMkLst>
            <pc:docMk/>
            <pc:sldMk cId="1802199672" sldId="1542"/>
            <ac:cxnSpMk id="8" creationId="{CB1D4577-1151-B974-141F-B50C859B16EF}"/>
          </ac:cxnSpMkLst>
        </pc:cxnChg>
        <pc:cxnChg chg="add del">
          <ac:chgData name="Michelle Lane-Ross" userId="a2f5f9ce-f314-4668-8400-87972a681f37" providerId="ADAL" clId="{D5A0A33F-1557-458B-9D8F-D31486B0FF36}" dt="2023-01-20T19:20:59.435" v="4936" actId="478"/>
          <ac:cxnSpMkLst>
            <pc:docMk/>
            <pc:sldMk cId="1802199672" sldId="1542"/>
            <ac:cxnSpMk id="10" creationId="{B492ACC9-3BFD-4E12-FD90-0FB1F1CA0FAF}"/>
          </ac:cxnSpMkLst>
        </pc:cxnChg>
        <pc:cxnChg chg="add mod">
          <ac:chgData name="Michelle Lane-Ross" userId="a2f5f9ce-f314-4668-8400-87972a681f37" providerId="ADAL" clId="{D5A0A33F-1557-458B-9D8F-D31486B0FF36}" dt="2023-01-20T21:12:19.699" v="5593" actId="1076"/>
          <ac:cxnSpMkLst>
            <pc:docMk/>
            <pc:sldMk cId="1802199672" sldId="1542"/>
            <ac:cxnSpMk id="12" creationId="{331EFCA6-E4AE-467D-5032-728F90A14C52}"/>
          </ac:cxnSpMkLst>
        </pc:cxnChg>
        <pc:cxnChg chg="add mod">
          <ac:chgData name="Michelle Lane-Ross" userId="a2f5f9ce-f314-4668-8400-87972a681f37" providerId="ADAL" clId="{D5A0A33F-1557-458B-9D8F-D31486B0FF36}" dt="2023-01-20T21:12:24.363" v="5594" actId="1076"/>
          <ac:cxnSpMkLst>
            <pc:docMk/>
            <pc:sldMk cId="1802199672" sldId="1542"/>
            <ac:cxnSpMk id="13" creationId="{CBEA176E-FD70-D716-672A-681113ECF73F}"/>
          </ac:cxnSpMkLst>
        </pc:cxnChg>
      </pc:sldChg>
      <pc:sldChg chg="modSp add del mod">
        <pc:chgData name="Michelle Lane-Ross" userId="a2f5f9ce-f314-4668-8400-87972a681f37" providerId="ADAL" clId="{D5A0A33F-1557-458B-9D8F-D31486B0FF36}" dt="2023-01-18T17:55:35.915" v="2154" actId="2696"/>
        <pc:sldMkLst>
          <pc:docMk/>
          <pc:sldMk cId="4263513537" sldId="1542"/>
        </pc:sldMkLst>
        <pc:picChg chg="mod">
          <ac:chgData name="Michelle Lane-Ross" userId="a2f5f9ce-f314-4668-8400-87972a681f37" providerId="ADAL" clId="{D5A0A33F-1557-458B-9D8F-D31486B0FF36}" dt="2023-01-18T15:57:43.927" v="2145" actId="14100"/>
          <ac:picMkLst>
            <pc:docMk/>
            <pc:sldMk cId="4263513537" sldId="1542"/>
            <ac:picMk id="5" creationId="{72151098-5697-5F30-D800-DC7011591CCD}"/>
          </ac:picMkLst>
        </pc:picChg>
      </pc:sldChg>
      <pc:sldChg chg="addSp delSp modSp add mod">
        <pc:chgData name="Michelle Lane-Ross" userId="a2f5f9ce-f314-4668-8400-87972a681f37" providerId="ADAL" clId="{D5A0A33F-1557-458B-9D8F-D31486B0FF36}" dt="2023-01-20T20:56:49.915" v="5439" actId="478"/>
        <pc:sldMkLst>
          <pc:docMk/>
          <pc:sldMk cId="1459183186" sldId="1543"/>
        </pc:sldMkLst>
        <pc:spChg chg="mod">
          <ac:chgData name="Michelle Lane-Ross" userId="a2f5f9ce-f314-4668-8400-87972a681f37" providerId="ADAL" clId="{D5A0A33F-1557-458B-9D8F-D31486B0FF36}" dt="2023-01-20T19:44:04.826" v="5094" actId="1076"/>
          <ac:spMkLst>
            <pc:docMk/>
            <pc:sldMk cId="1459183186" sldId="1543"/>
            <ac:spMk id="3" creationId="{8A54652A-D1F4-EC79-8B77-9C71B5FA4E2D}"/>
          </ac:spMkLst>
        </pc:spChg>
        <pc:spChg chg="mod">
          <ac:chgData name="Michelle Lane-Ross" userId="a2f5f9ce-f314-4668-8400-87972a681f37" providerId="ADAL" clId="{D5A0A33F-1557-458B-9D8F-D31486B0FF36}" dt="2023-01-20T19:37:00.969" v="5064" actId="27636"/>
          <ac:spMkLst>
            <pc:docMk/>
            <pc:sldMk cId="1459183186" sldId="1543"/>
            <ac:spMk id="7" creationId="{B33DA8D3-97E9-493C-A90A-CBC00E6300BC}"/>
          </ac:spMkLst>
        </pc:spChg>
        <pc:spChg chg="add mod">
          <ac:chgData name="Michelle Lane-Ross" userId="a2f5f9ce-f314-4668-8400-87972a681f37" providerId="ADAL" clId="{D5A0A33F-1557-458B-9D8F-D31486B0FF36}" dt="2023-01-20T20:12:49.208" v="5330" actId="20577"/>
          <ac:spMkLst>
            <pc:docMk/>
            <pc:sldMk cId="1459183186" sldId="1543"/>
            <ac:spMk id="8" creationId="{8FFA48B7-0A7A-C1F8-5B57-05656576C25B}"/>
          </ac:spMkLst>
        </pc:spChg>
        <pc:spChg chg="add mod">
          <ac:chgData name="Michelle Lane-Ross" userId="a2f5f9ce-f314-4668-8400-87972a681f37" providerId="ADAL" clId="{D5A0A33F-1557-458B-9D8F-D31486B0FF36}" dt="2023-01-20T19:57:18.323" v="5206" actId="1076"/>
          <ac:spMkLst>
            <pc:docMk/>
            <pc:sldMk cId="1459183186" sldId="1543"/>
            <ac:spMk id="11" creationId="{5EACC975-33D7-4B08-3B98-B925F2543787}"/>
          </ac:spMkLst>
        </pc:spChg>
        <pc:spChg chg="add mod">
          <ac:chgData name="Michelle Lane-Ross" userId="a2f5f9ce-f314-4668-8400-87972a681f37" providerId="ADAL" clId="{D5A0A33F-1557-458B-9D8F-D31486B0FF36}" dt="2023-01-20T19:57:12.611" v="5205" actId="1076"/>
          <ac:spMkLst>
            <pc:docMk/>
            <pc:sldMk cId="1459183186" sldId="1543"/>
            <ac:spMk id="16" creationId="{E216C1FB-92F5-DAAF-7FB5-B9B61F9C1E6C}"/>
          </ac:spMkLst>
        </pc:spChg>
        <pc:spChg chg="add mod">
          <ac:chgData name="Michelle Lane-Ross" userId="a2f5f9ce-f314-4668-8400-87972a681f37" providerId="ADAL" clId="{D5A0A33F-1557-458B-9D8F-D31486B0FF36}" dt="2023-01-20T19:56:50.491" v="5201" actId="1076"/>
          <ac:spMkLst>
            <pc:docMk/>
            <pc:sldMk cId="1459183186" sldId="1543"/>
            <ac:spMk id="18" creationId="{7155032A-D73D-125A-2B52-C1FD6FEBB5BC}"/>
          </ac:spMkLst>
        </pc:spChg>
        <pc:picChg chg="add del mod">
          <ac:chgData name="Michelle Lane-Ross" userId="a2f5f9ce-f314-4668-8400-87972a681f37" providerId="ADAL" clId="{D5A0A33F-1557-458B-9D8F-D31486B0FF36}" dt="2023-01-20T19:46:13.330" v="5104" actId="478"/>
          <ac:picMkLst>
            <pc:docMk/>
            <pc:sldMk cId="1459183186" sldId="1543"/>
            <ac:picMk id="2" creationId="{BCDBB7D5-4E75-B71F-A09B-CF669A828F5D}"/>
          </ac:picMkLst>
        </pc:picChg>
        <pc:picChg chg="add mod">
          <ac:chgData name="Michelle Lane-Ross" userId="a2f5f9ce-f314-4668-8400-87972a681f37" providerId="ADAL" clId="{D5A0A33F-1557-458B-9D8F-D31486B0FF36}" dt="2023-01-20T19:56:55.963" v="5202" actId="1076"/>
          <ac:picMkLst>
            <pc:docMk/>
            <pc:sldMk cId="1459183186" sldId="1543"/>
            <ac:picMk id="5" creationId="{3DAF8310-18CD-DDA8-D89E-5A1FA590070D}"/>
          </ac:picMkLst>
        </pc:picChg>
        <pc:picChg chg="add mod">
          <ac:chgData name="Michelle Lane-Ross" userId="a2f5f9ce-f314-4668-8400-87972a681f37" providerId="ADAL" clId="{D5A0A33F-1557-458B-9D8F-D31486B0FF36}" dt="2023-01-20T19:57:00.347" v="5203" actId="1076"/>
          <ac:picMkLst>
            <pc:docMk/>
            <pc:sldMk cId="1459183186" sldId="1543"/>
            <ac:picMk id="9" creationId="{52E074E8-7B31-00E3-9AAF-6C17577395EA}"/>
          </ac:picMkLst>
        </pc:picChg>
        <pc:picChg chg="add mod">
          <ac:chgData name="Michelle Lane-Ross" userId="a2f5f9ce-f314-4668-8400-87972a681f37" providerId="ADAL" clId="{D5A0A33F-1557-458B-9D8F-D31486B0FF36}" dt="2023-01-20T19:57:07.523" v="5204" actId="1076"/>
          <ac:picMkLst>
            <pc:docMk/>
            <pc:sldMk cId="1459183186" sldId="1543"/>
            <ac:picMk id="14" creationId="{353A6B5D-2C66-7A40-DC7A-EA96A8EE610B}"/>
          </ac:picMkLst>
        </pc:picChg>
        <pc:picChg chg="add del mod">
          <ac:chgData name="Michelle Lane-Ross" userId="a2f5f9ce-f314-4668-8400-87972a681f37" providerId="ADAL" clId="{D5A0A33F-1557-458B-9D8F-D31486B0FF36}" dt="2023-01-20T20:56:49.915" v="5439" actId="478"/>
          <ac:picMkLst>
            <pc:docMk/>
            <pc:sldMk cId="1459183186" sldId="1543"/>
            <ac:picMk id="17" creationId="{66434845-DC35-2333-D5C2-DBC474D5AF7E}"/>
          </ac:picMkLst>
        </pc:picChg>
        <pc:cxnChg chg="del">
          <ac:chgData name="Michelle Lane-Ross" userId="a2f5f9ce-f314-4668-8400-87972a681f37" providerId="ADAL" clId="{D5A0A33F-1557-458B-9D8F-D31486B0FF36}" dt="2023-01-20T19:37:04.137" v="5065" actId="478"/>
          <ac:cxnSpMkLst>
            <pc:docMk/>
            <pc:sldMk cId="1459183186" sldId="1543"/>
            <ac:cxnSpMk id="4" creationId="{22ED219B-1E2C-62CD-BADD-4E6CE16B51EE}"/>
          </ac:cxnSpMkLst>
        </pc:cxnChg>
        <pc:cxnChg chg="del">
          <ac:chgData name="Michelle Lane-Ross" userId="a2f5f9ce-f314-4668-8400-87972a681f37" providerId="ADAL" clId="{D5A0A33F-1557-458B-9D8F-D31486B0FF36}" dt="2023-01-20T19:37:05.137" v="5066" actId="478"/>
          <ac:cxnSpMkLst>
            <pc:docMk/>
            <pc:sldMk cId="1459183186" sldId="1543"/>
            <ac:cxnSpMk id="12" creationId="{331EFCA6-E4AE-467D-5032-728F90A14C52}"/>
          </ac:cxnSpMkLst>
        </pc:cxnChg>
        <pc:cxnChg chg="del">
          <ac:chgData name="Michelle Lane-Ross" userId="a2f5f9ce-f314-4668-8400-87972a681f37" providerId="ADAL" clId="{D5A0A33F-1557-458B-9D8F-D31486B0FF36}" dt="2023-01-20T19:37:06.121" v="5067" actId="478"/>
          <ac:cxnSpMkLst>
            <pc:docMk/>
            <pc:sldMk cId="1459183186" sldId="1543"/>
            <ac:cxnSpMk id="13" creationId="{CBEA176E-FD70-D716-672A-681113ECF73F}"/>
          </ac:cxnSpMkLst>
        </pc:cxnChg>
      </pc:sldChg>
      <pc:sldChg chg="addSp delSp modSp add mod">
        <pc:chgData name="Michelle Lane-Ross" userId="a2f5f9ce-f314-4668-8400-87972a681f37" providerId="ADAL" clId="{D5A0A33F-1557-458B-9D8F-D31486B0FF36}" dt="2023-01-20T20:12:24.785" v="5326" actId="20577"/>
        <pc:sldMkLst>
          <pc:docMk/>
          <pc:sldMk cId="2022798143" sldId="1544"/>
        </pc:sldMkLst>
        <pc:spChg chg="mod">
          <ac:chgData name="Michelle Lane-Ross" userId="a2f5f9ce-f314-4668-8400-87972a681f37" providerId="ADAL" clId="{D5A0A33F-1557-458B-9D8F-D31486B0FF36}" dt="2023-01-20T19:58:46.434" v="5247" actId="1076"/>
          <ac:spMkLst>
            <pc:docMk/>
            <pc:sldMk cId="2022798143" sldId="1544"/>
            <ac:spMk id="8" creationId="{8FFA48B7-0A7A-C1F8-5B57-05656576C25B}"/>
          </ac:spMkLst>
        </pc:spChg>
        <pc:spChg chg="mod">
          <ac:chgData name="Michelle Lane-Ross" userId="a2f5f9ce-f314-4668-8400-87972a681f37" providerId="ADAL" clId="{D5A0A33F-1557-458B-9D8F-D31486B0FF36}" dt="2023-01-20T20:12:18.134" v="5325" actId="20577"/>
          <ac:spMkLst>
            <pc:docMk/>
            <pc:sldMk cId="2022798143" sldId="1544"/>
            <ac:spMk id="11" creationId="{5EACC975-33D7-4B08-3B98-B925F2543787}"/>
          </ac:spMkLst>
        </pc:spChg>
        <pc:spChg chg="mod">
          <ac:chgData name="Michelle Lane-Ross" userId="a2f5f9ce-f314-4668-8400-87972a681f37" providerId="ADAL" clId="{D5A0A33F-1557-458B-9D8F-D31486B0FF36}" dt="2023-01-20T20:12:24.785" v="5326" actId="20577"/>
          <ac:spMkLst>
            <pc:docMk/>
            <pc:sldMk cId="2022798143" sldId="1544"/>
            <ac:spMk id="16" creationId="{E216C1FB-92F5-DAAF-7FB5-B9B61F9C1E6C}"/>
          </ac:spMkLst>
        </pc:spChg>
        <pc:spChg chg="mod">
          <ac:chgData name="Michelle Lane-Ross" userId="a2f5f9ce-f314-4668-8400-87972a681f37" providerId="ADAL" clId="{D5A0A33F-1557-458B-9D8F-D31486B0FF36}" dt="2023-01-20T20:03:05.716" v="5269" actId="20577"/>
          <ac:spMkLst>
            <pc:docMk/>
            <pc:sldMk cId="2022798143" sldId="1544"/>
            <ac:spMk id="18" creationId="{7155032A-D73D-125A-2B52-C1FD6FEBB5BC}"/>
          </ac:spMkLst>
        </pc:spChg>
        <pc:picChg chg="add mod">
          <ac:chgData name="Michelle Lane-Ross" userId="a2f5f9ce-f314-4668-8400-87972a681f37" providerId="ADAL" clId="{D5A0A33F-1557-458B-9D8F-D31486B0FF36}" dt="2023-01-20T20:00:12.801" v="5257" actId="1076"/>
          <ac:picMkLst>
            <pc:docMk/>
            <pc:sldMk cId="2022798143" sldId="1544"/>
            <ac:picMk id="2" creationId="{D81186F1-FB31-AF35-8E67-595685A78766}"/>
          </ac:picMkLst>
        </pc:picChg>
        <pc:picChg chg="add mod">
          <ac:chgData name="Michelle Lane-Ross" userId="a2f5f9ce-f314-4668-8400-87972a681f37" providerId="ADAL" clId="{D5A0A33F-1557-458B-9D8F-D31486B0FF36}" dt="2023-01-20T20:02:43.840" v="5267" actId="14100"/>
          <ac:picMkLst>
            <pc:docMk/>
            <pc:sldMk cId="2022798143" sldId="1544"/>
            <ac:picMk id="4" creationId="{F466A8BF-1E3D-38CA-BCAB-E9CCA42FE450}"/>
          </ac:picMkLst>
        </pc:picChg>
        <pc:picChg chg="del">
          <ac:chgData name="Michelle Lane-Ross" userId="a2f5f9ce-f314-4668-8400-87972a681f37" providerId="ADAL" clId="{D5A0A33F-1557-458B-9D8F-D31486B0FF36}" dt="2023-01-20T19:57:59.549" v="5211" actId="478"/>
          <ac:picMkLst>
            <pc:docMk/>
            <pc:sldMk cId="2022798143" sldId="1544"/>
            <ac:picMk id="5" creationId="{3DAF8310-18CD-DDA8-D89E-5A1FA590070D}"/>
          </ac:picMkLst>
        </pc:picChg>
        <pc:picChg chg="del">
          <ac:chgData name="Michelle Lane-Ross" userId="a2f5f9ce-f314-4668-8400-87972a681f37" providerId="ADAL" clId="{D5A0A33F-1557-458B-9D8F-D31486B0FF36}" dt="2023-01-20T19:59:09.583" v="5249" actId="478"/>
          <ac:picMkLst>
            <pc:docMk/>
            <pc:sldMk cId="2022798143" sldId="1544"/>
            <ac:picMk id="9" creationId="{52E074E8-7B31-00E3-9AAF-6C17577395EA}"/>
          </ac:picMkLst>
        </pc:picChg>
        <pc:picChg chg="del">
          <ac:chgData name="Michelle Lane-Ross" userId="a2f5f9ce-f314-4668-8400-87972a681f37" providerId="ADAL" clId="{D5A0A33F-1557-458B-9D8F-D31486B0FF36}" dt="2023-01-20T19:59:10.901" v="5250" actId="478"/>
          <ac:picMkLst>
            <pc:docMk/>
            <pc:sldMk cId="2022798143" sldId="1544"/>
            <ac:picMk id="14" creationId="{353A6B5D-2C66-7A40-DC7A-EA96A8EE610B}"/>
          </ac:picMkLst>
        </pc:picChg>
        <pc:picChg chg="mod">
          <ac:chgData name="Michelle Lane-Ross" userId="a2f5f9ce-f314-4668-8400-87972a681f37" providerId="ADAL" clId="{D5A0A33F-1557-458B-9D8F-D31486B0FF36}" dt="2023-01-20T19:58:03.394" v="5212" actId="1076"/>
          <ac:picMkLst>
            <pc:docMk/>
            <pc:sldMk cId="2022798143" sldId="1544"/>
            <ac:picMk id="17" creationId="{66434845-DC35-2333-D5C2-DBC474D5AF7E}"/>
          </ac:picMkLst>
        </pc:picChg>
      </pc:sldChg>
      <pc:sldChg chg="addSp delSp modSp add mod">
        <pc:chgData name="Michelle Lane-Ross" userId="a2f5f9ce-f314-4668-8400-87972a681f37" providerId="ADAL" clId="{D5A0A33F-1557-458B-9D8F-D31486B0FF36}" dt="2023-01-20T20:57:08.541" v="5440" actId="20577"/>
        <pc:sldMkLst>
          <pc:docMk/>
          <pc:sldMk cId="3118018806" sldId="1545"/>
        </pc:sldMkLst>
        <pc:spChg chg="mod">
          <ac:chgData name="Michelle Lane-Ross" userId="a2f5f9ce-f314-4668-8400-87972a681f37" providerId="ADAL" clId="{D5A0A33F-1557-458B-9D8F-D31486B0FF36}" dt="2023-01-20T20:57:08.541" v="5440" actId="20577"/>
          <ac:spMkLst>
            <pc:docMk/>
            <pc:sldMk cId="3118018806" sldId="1545"/>
            <ac:spMk id="8" creationId="{8FFA48B7-0A7A-C1F8-5B57-05656576C25B}"/>
          </ac:spMkLst>
        </pc:spChg>
        <pc:spChg chg="mod">
          <ac:chgData name="Michelle Lane-Ross" userId="a2f5f9ce-f314-4668-8400-87972a681f37" providerId="ADAL" clId="{D5A0A33F-1557-458B-9D8F-D31486B0FF36}" dt="2023-01-20T20:12:00.296" v="5321" actId="20577"/>
          <ac:spMkLst>
            <pc:docMk/>
            <pc:sldMk cId="3118018806" sldId="1545"/>
            <ac:spMk id="11" creationId="{5EACC975-33D7-4B08-3B98-B925F2543787}"/>
          </ac:spMkLst>
        </pc:spChg>
        <pc:spChg chg="mod">
          <ac:chgData name="Michelle Lane-Ross" userId="a2f5f9ce-f314-4668-8400-87972a681f37" providerId="ADAL" clId="{D5A0A33F-1557-458B-9D8F-D31486B0FF36}" dt="2023-01-20T20:12:08.976" v="5323" actId="20577"/>
          <ac:spMkLst>
            <pc:docMk/>
            <pc:sldMk cId="3118018806" sldId="1545"/>
            <ac:spMk id="16" creationId="{E216C1FB-92F5-DAAF-7FB5-B9B61F9C1E6C}"/>
          </ac:spMkLst>
        </pc:spChg>
        <pc:spChg chg="mod">
          <ac:chgData name="Michelle Lane-Ross" userId="a2f5f9ce-f314-4668-8400-87972a681f37" providerId="ADAL" clId="{D5A0A33F-1557-458B-9D8F-D31486B0FF36}" dt="2023-01-20T20:11:44.534" v="5319" actId="20577"/>
          <ac:spMkLst>
            <pc:docMk/>
            <pc:sldMk cId="3118018806" sldId="1545"/>
            <ac:spMk id="18" creationId="{7155032A-D73D-125A-2B52-C1FD6FEBB5BC}"/>
          </ac:spMkLst>
        </pc:spChg>
        <pc:picChg chg="del">
          <ac:chgData name="Michelle Lane-Ross" userId="a2f5f9ce-f314-4668-8400-87972a681f37" providerId="ADAL" clId="{D5A0A33F-1557-458B-9D8F-D31486B0FF36}" dt="2023-01-20T20:08:58.656" v="5302" actId="478"/>
          <ac:picMkLst>
            <pc:docMk/>
            <pc:sldMk cId="3118018806" sldId="1545"/>
            <ac:picMk id="2" creationId="{D81186F1-FB31-AF35-8E67-595685A78766}"/>
          </ac:picMkLst>
        </pc:picChg>
        <pc:picChg chg="del">
          <ac:chgData name="Michelle Lane-Ross" userId="a2f5f9ce-f314-4668-8400-87972a681f37" providerId="ADAL" clId="{D5A0A33F-1557-458B-9D8F-D31486B0FF36}" dt="2023-01-20T20:10:41.671" v="5315" actId="478"/>
          <ac:picMkLst>
            <pc:docMk/>
            <pc:sldMk cId="3118018806" sldId="1545"/>
            <ac:picMk id="4" creationId="{F466A8BF-1E3D-38CA-BCAB-E9CCA42FE450}"/>
          </ac:picMkLst>
        </pc:picChg>
        <pc:picChg chg="add mod">
          <ac:chgData name="Michelle Lane-Ross" userId="a2f5f9ce-f314-4668-8400-87972a681f37" providerId="ADAL" clId="{D5A0A33F-1557-458B-9D8F-D31486B0FF36}" dt="2023-01-20T20:06:07.598" v="5283" actId="14100"/>
          <ac:picMkLst>
            <pc:docMk/>
            <pc:sldMk cId="3118018806" sldId="1545"/>
            <ac:picMk id="5" creationId="{0BAF8DAE-A49F-A8F0-7D03-0F71C9B422D1}"/>
          </ac:picMkLst>
        </pc:picChg>
        <pc:picChg chg="add mod">
          <ac:chgData name="Michelle Lane-Ross" userId="a2f5f9ce-f314-4668-8400-87972a681f37" providerId="ADAL" clId="{D5A0A33F-1557-458B-9D8F-D31486B0FF36}" dt="2023-01-20T20:09:08.853" v="5303" actId="1076"/>
          <ac:picMkLst>
            <pc:docMk/>
            <pc:sldMk cId="3118018806" sldId="1545"/>
            <ac:picMk id="6" creationId="{E28B19CF-B2C3-FE39-572A-94433C164E8B}"/>
          </ac:picMkLst>
        </pc:picChg>
        <pc:picChg chg="add mod">
          <ac:chgData name="Michelle Lane-Ross" userId="a2f5f9ce-f314-4668-8400-87972a681f37" providerId="ADAL" clId="{D5A0A33F-1557-458B-9D8F-D31486B0FF36}" dt="2023-01-20T20:10:52.260" v="5316" actId="1076"/>
          <ac:picMkLst>
            <pc:docMk/>
            <pc:sldMk cId="3118018806" sldId="1545"/>
            <ac:picMk id="9" creationId="{19D2D6E2-3638-46C8-D722-33F95893E8E5}"/>
          </ac:picMkLst>
        </pc:picChg>
        <pc:picChg chg="del">
          <ac:chgData name="Michelle Lane-Ross" userId="a2f5f9ce-f314-4668-8400-87972a681f37" providerId="ADAL" clId="{D5A0A33F-1557-458B-9D8F-D31486B0FF36}" dt="2023-01-20T20:05:24.538" v="5278" actId="478"/>
          <ac:picMkLst>
            <pc:docMk/>
            <pc:sldMk cId="3118018806" sldId="1545"/>
            <ac:picMk id="17" creationId="{66434845-DC35-2333-D5C2-DBC474D5AF7E}"/>
          </ac:picMkLst>
        </pc:picChg>
      </pc:sldChg>
      <pc:sldChg chg="addSp delSp modSp add mod">
        <pc:chgData name="Michelle Lane-Ross" userId="a2f5f9ce-f314-4668-8400-87972a681f37" providerId="ADAL" clId="{D5A0A33F-1557-458B-9D8F-D31486B0FF36}" dt="2023-01-20T20:15:20.163" v="5359"/>
        <pc:sldMkLst>
          <pc:docMk/>
          <pc:sldMk cId="1152498091" sldId="1546"/>
        </pc:sldMkLst>
        <pc:spChg chg="del mod">
          <ac:chgData name="Michelle Lane-Ross" userId="a2f5f9ce-f314-4668-8400-87972a681f37" providerId="ADAL" clId="{D5A0A33F-1557-458B-9D8F-D31486B0FF36}" dt="2023-01-20T20:15:20.163" v="5359"/>
          <ac:spMkLst>
            <pc:docMk/>
            <pc:sldMk cId="1152498091" sldId="1546"/>
            <ac:spMk id="8" creationId="{8FFA48B7-0A7A-C1F8-5B57-05656576C25B}"/>
          </ac:spMkLst>
        </pc:spChg>
        <pc:spChg chg="del mod">
          <ac:chgData name="Michelle Lane-Ross" userId="a2f5f9ce-f314-4668-8400-87972a681f37" providerId="ADAL" clId="{D5A0A33F-1557-458B-9D8F-D31486B0FF36}" dt="2023-01-20T20:15:20.160" v="5357"/>
          <ac:spMkLst>
            <pc:docMk/>
            <pc:sldMk cId="1152498091" sldId="1546"/>
            <ac:spMk id="16" creationId="{E216C1FB-92F5-DAAF-7FB5-B9B61F9C1E6C}"/>
          </ac:spMkLst>
        </pc:spChg>
        <pc:spChg chg="add del mod">
          <ac:chgData name="Michelle Lane-Ross" userId="a2f5f9ce-f314-4668-8400-87972a681f37" providerId="ADAL" clId="{D5A0A33F-1557-458B-9D8F-D31486B0FF36}" dt="2023-01-20T20:15:05.494" v="5349" actId="6549"/>
          <ac:spMkLst>
            <pc:docMk/>
            <pc:sldMk cId="1152498091" sldId="1546"/>
            <ac:spMk id="18" creationId="{7155032A-D73D-125A-2B52-C1FD6FEBB5BC}"/>
          </ac:spMkLst>
        </pc:spChg>
        <pc:picChg chg="add mod">
          <ac:chgData name="Michelle Lane-Ross" userId="a2f5f9ce-f314-4668-8400-87972a681f37" providerId="ADAL" clId="{D5A0A33F-1557-458B-9D8F-D31486B0FF36}" dt="2023-01-20T20:14:39.506" v="5342" actId="1076"/>
          <ac:picMkLst>
            <pc:docMk/>
            <pc:sldMk cId="1152498091" sldId="1546"/>
            <ac:picMk id="2" creationId="{94B84D47-08BC-1628-736C-1CFF5AA0CD8F}"/>
          </ac:picMkLst>
        </pc:picChg>
        <pc:picChg chg="del">
          <ac:chgData name="Michelle Lane-Ross" userId="a2f5f9ce-f314-4668-8400-87972a681f37" providerId="ADAL" clId="{D5A0A33F-1557-458B-9D8F-D31486B0FF36}" dt="2023-01-20T20:15:20.156" v="5355" actId="478"/>
          <ac:picMkLst>
            <pc:docMk/>
            <pc:sldMk cId="1152498091" sldId="1546"/>
            <ac:picMk id="5" creationId="{0BAF8DAE-A49F-A8F0-7D03-0F71C9B422D1}"/>
          </ac:picMkLst>
        </pc:picChg>
        <pc:picChg chg="del">
          <ac:chgData name="Michelle Lane-Ross" userId="a2f5f9ce-f314-4668-8400-87972a681f37" providerId="ADAL" clId="{D5A0A33F-1557-458B-9D8F-D31486B0FF36}" dt="2023-01-20T20:14:34.400" v="5341" actId="478"/>
          <ac:picMkLst>
            <pc:docMk/>
            <pc:sldMk cId="1152498091" sldId="1546"/>
            <ac:picMk id="6" creationId="{E28B19CF-B2C3-FE39-572A-94433C164E8B}"/>
          </ac:picMkLst>
        </pc:picChg>
        <pc:picChg chg="del">
          <ac:chgData name="Michelle Lane-Ross" userId="a2f5f9ce-f314-4668-8400-87972a681f37" providerId="ADAL" clId="{D5A0A33F-1557-458B-9D8F-D31486B0FF36}" dt="2023-01-20T20:15:06.882" v="5350" actId="478"/>
          <ac:picMkLst>
            <pc:docMk/>
            <pc:sldMk cId="1152498091" sldId="1546"/>
            <ac:picMk id="9" creationId="{19D2D6E2-3638-46C8-D722-33F95893E8E5}"/>
          </ac:picMkLst>
        </pc:picChg>
      </pc:sldChg>
      <pc:sldMasterChg chg="del delSldLayout">
        <pc:chgData name="Michelle Lane-Ross" userId="a2f5f9ce-f314-4668-8400-87972a681f37" providerId="ADAL" clId="{D5A0A33F-1557-458B-9D8F-D31486B0FF36}" dt="2023-01-20T20:53:15.992" v="5386" actId="2696"/>
        <pc:sldMasterMkLst>
          <pc:docMk/>
          <pc:sldMasterMk cId="778884103" sldId="2147484442"/>
        </pc:sldMasterMkLst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1312688334" sldId="2147484443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2678663023" sldId="2147484444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4079683100" sldId="2147484445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683837112" sldId="2147484446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628635388" sldId="2147484447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3889511077" sldId="2147484448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1826434606" sldId="2147484449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2770464175" sldId="2147484450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3625492997" sldId="2147484451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4160544755" sldId="2147484452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470343953" sldId="2147484453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3620186102" sldId="2147484454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2447946054" sldId="2147484455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225934266" sldId="2147484456"/>
          </pc:sldLayoutMkLst>
        </pc:sldLayoutChg>
        <pc:sldLayoutChg chg="del">
          <pc:chgData name="Michelle Lane-Ross" userId="a2f5f9ce-f314-4668-8400-87972a681f37" providerId="ADAL" clId="{D5A0A33F-1557-458B-9D8F-D31486B0FF36}" dt="2023-01-20T20:53:15.992" v="5386" actId="2696"/>
          <pc:sldLayoutMkLst>
            <pc:docMk/>
            <pc:sldMasterMk cId="778884103" sldId="2147484442"/>
            <pc:sldLayoutMk cId="79604057" sldId="214748445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800" b="1" u="sng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u="sng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Initiatives</a:t>
          </a:r>
        </a:p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000" b="1" u="sng" kern="120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000" b="1" u="sng" kern="120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B7ECCC2C-FD1A-4EF1-941D-4CB9AA1DDCE2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Marina Gas Dock</a:t>
          </a:r>
        </a:p>
      </dgm:t>
    </dgm:pt>
    <dgm:pt modelId="{635401E7-D247-44AD-A510-133480B8A55C}" type="parTrans" cxnId="{BF5230CA-BE45-495C-8D8B-449B155B3662}">
      <dgm:prSet/>
      <dgm:spPr/>
      <dgm:t>
        <a:bodyPr/>
        <a:lstStyle/>
        <a:p>
          <a:endParaRPr lang="en-US"/>
        </a:p>
      </dgm:t>
    </dgm:pt>
    <dgm:pt modelId="{D2669CC0-3CE3-45DD-8986-FAB9ED9D47CB}" type="sibTrans" cxnId="{BF5230CA-BE45-495C-8D8B-449B155B3662}">
      <dgm:prSet/>
      <dgm:spPr/>
      <dgm:t>
        <a:bodyPr/>
        <a:lstStyle/>
        <a:p>
          <a:endParaRPr lang="en-US"/>
        </a:p>
      </dgm:t>
    </dgm:pt>
    <dgm:pt modelId="{ED0F3360-6F9A-4237-9A75-25AD4E2314FC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Public Works Open Positions vs. Outsourced Functions (FTE’s)</a:t>
          </a:r>
        </a:p>
      </dgm:t>
    </dgm:pt>
    <dgm:pt modelId="{04C239D9-C65B-4EFF-90DD-4F9B4FA3AE83}" type="parTrans" cxnId="{238F281D-5775-489F-905E-79A697E0B5ED}">
      <dgm:prSet/>
      <dgm:spPr/>
      <dgm:t>
        <a:bodyPr/>
        <a:lstStyle/>
        <a:p>
          <a:endParaRPr lang="en-US"/>
        </a:p>
      </dgm:t>
    </dgm:pt>
    <dgm:pt modelId="{7F1E6B0B-261D-4476-9A0E-FDC0E6B0DD01}" type="sibTrans" cxnId="{238F281D-5775-489F-905E-79A697E0B5ED}">
      <dgm:prSet/>
      <dgm:spPr/>
      <dgm:t>
        <a:bodyPr/>
        <a:lstStyle/>
        <a:p>
          <a:endParaRPr lang="en-US"/>
        </a:p>
      </dgm:t>
    </dgm:pt>
    <dgm:pt modelId="{4EDE3E98-33D1-4646-BA7A-49989A3201C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200" kern="1200" spc="0" baseline="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B908138A-A7B0-4C06-A152-2EDF2EAC38AD}" type="parTrans" cxnId="{090D9939-88D7-481E-9135-C7EAC3B4955A}">
      <dgm:prSet/>
      <dgm:spPr/>
      <dgm:t>
        <a:bodyPr/>
        <a:lstStyle/>
        <a:p>
          <a:endParaRPr lang="en-US"/>
        </a:p>
      </dgm:t>
    </dgm:pt>
    <dgm:pt modelId="{E71DA5A7-6F42-4880-A6C2-5F1105F28E83}" type="sibTrans" cxnId="{090D9939-88D7-481E-9135-C7EAC3B4955A}">
      <dgm:prSet/>
      <dgm:spPr/>
      <dgm:t>
        <a:bodyPr/>
        <a:lstStyle/>
        <a:p>
          <a:endParaRPr lang="en-US"/>
        </a:p>
      </dgm:t>
    </dgm:pt>
    <dgm:pt modelId="{8EDC66D8-C774-4ABC-A158-F05A2B222741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200" kern="1200" spc="0" baseline="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775288A5-6798-42DE-8392-5AAF7EDF00E2}" type="parTrans" cxnId="{626F8997-276C-4C01-A9BA-5E6DAEBC5B7D}">
      <dgm:prSet/>
      <dgm:spPr/>
      <dgm:t>
        <a:bodyPr/>
        <a:lstStyle/>
        <a:p>
          <a:endParaRPr lang="en-US"/>
        </a:p>
      </dgm:t>
    </dgm:pt>
    <dgm:pt modelId="{1BCF7CFF-22DF-4F40-8E10-74DE8883B15E}" type="sibTrans" cxnId="{626F8997-276C-4C01-A9BA-5E6DAEBC5B7D}">
      <dgm:prSet/>
      <dgm:spPr/>
      <dgm:t>
        <a:bodyPr/>
        <a:lstStyle/>
        <a:p>
          <a:endParaRPr lang="en-US"/>
        </a:p>
      </dgm:t>
    </dgm:pt>
    <dgm:pt modelId="{9E0CB95C-4497-4F51-854B-D9A50EA26DD6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Safety – Automated External Defibrillators</a:t>
          </a:r>
        </a:p>
      </dgm:t>
    </dgm:pt>
    <dgm:pt modelId="{E2A9381A-A125-4E47-8588-0BE769153568}" type="parTrans" cxnId="{9546F950-E24E-4799-8E9D-069AE00B4674}">
      <dgm:prSet/>
      <dgm:spPr/>
      <dgm:t>
        <a:bodyPr/>
        <a:lstStyle/>
        <a:p>
          <a:endParaRPr lang="en-US"/>
        </a:p>
      </dgm:t>
    </dgm:pt>
    <dgm:pt modelId="{8F0F2817-96FB-4340-9F48-49DA13092A9D}" type="sibTrans" cxnId="{9546F950-E24E-4799-8E9D-069AE00B4674}">
      <dgm:prSet/>
      <dgm:spPr/>
      <dgm:t>
        <a:bodyPr/>
        <a:lstStyle/>
        <a:p>
          <a:endParaRPr lang="en-US"/>
        </a:p>
      </dgm:t>
    </dgm:pt>
    <dgm:pt modelId="{F98F8AE7-B7F8-42D5-B8EE-D29E82319555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Metrics</a:t>
          </a:r>
        </a:p>
      </dgm:t>
    </dgm:pt>
    <dgm:pt modelId="{4682BA56-85B5-4B5E-AF34-856D3924AD3D}" type="sibTrans" cxnId="{0799F19E-AF00-4E62-9556-DA5DAFB65BAA}">
      <dgm:prSet/>
      <dgm:spPr/>
      <dgm:t>
        <a:bodyPr/>
        <a:lstStyle/>
        <a:p>
          <a:endParaRPr lang="en-US"/>
        </a:p>
      </dgm:t>
    </dgm:pt>
    <dgm:pt modelId="{E24F3890-E751-4503-A52F-B8F5E7136F9A}" type="parTrans" cxnId="{0799F19E-AF00-4E62-9556-DA5DAFB65BAA}">
      <dgm:prSet/>
      <dgm:spPr/>
      <dgm:t>
        <a:bodyPr/>
        <a:lstStyle/>
        <a:p>
          <a:endParaRPr lang="en-US"/>
        </a:p>
      </dgm:t>
    </dgm:pt>
    <dgm:pt modelId="{D8DD9EBA-9D49-41B2-9B26-2566E41EAD7B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Bainbridge Project – 1 Year Later</a:t>
          </a:r>
        </a:p>
      </dgm:t>
    </dgm:pt>
    <dgm:pt modelId="{CB156E5E-0DE8-4346-A1BD-592BD4F75DFE}" type="parTrans" cxnId="{382AB39F-2CBF-4D26-9EB0-213C55FB1957}">
      <dgm:prSet/>
      <dgm:spPr/>
      <dgm:t>
        <a:bodyPr/>
        <a:lstStyle/>
        <a:p>
          <a:endParaRPr lang="en-US"/>
        </a:p>
      </dgm:t>
    </dgm:pt>
    <dgm:pt modelId="{F9D7F57A-7EAC-4831-9D66-133570DD1164}" type="sibTrans" cxnId="{382AB39F-2CBF-4D26-9EB0-213C55FB1957}">
      <dgm:prSet/>
      <dgm:spPr/>
      <dgm:t>
        <a:bodyPr/>
        <a:lstStyle/>
        <a:p>
          <a:endParaRPr lang="en-US"/>
        </a:p>
      </dgm:t>
    </dgm:pt>
    <dgm:pt modelId="{B3543C5E-9C2D-48DF-815F-C7E82568C22C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Other</a:t>
          </a:r>
        </a:p>
      </dgm:t>
    </dgm:pt>
    <dgm:pt modelId="{3DB35E8E-9A90-402B-876F-CDDB423FD527}" type="parTrans" cxnId="{09A802AA-0AE4-49EF-BAF8-209DD0DB4393}">
      <dgm:prSet/>
      <dgm:spPr/>
      <dgm:t>
        <a:bodyPr/>
        <a:lstStyle/>
        <a:p>
          <a:endParaRPr lang="en-US"/>
        </a:p>
      </dgm:t>
    </dgm:pt>
    <dgm:pt modelId="{EE724BFF-B6CC-466F-8CA9-C906B84CE67C}" type="sibTrans" cxnId="{09A802AA-0AE4-49EF-BAF8-209DD0DB4393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30515" custLinFactNeighborX="10" custLinFactNeighborY="3862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7A72E31C-5809-4471-83B6-766CF2011858}" type="presOf" srcId="{ED0F3360-6F9A-4237-9A75-25AD4E2314FC}" destId="{17F224EC-808A-4A8F-B7DC-2E5B9557C321}" srcOrd="0" destOrd="1" presId="urn:microsoft.com/office/officeart/2005/8/layout/default"/>
    <dgm:cxn modelId="{238F281D-5775-489F-905E-79A697E0B5ED}" srcId="{13B849B3-EE92-4F22-8F7E-142A51942BD8}" destId="{ED0F3360-6F9A-4237-9A75-25AD4E2314FC}" srcOrd="0" destOrd="0" parTransId="{04C239D9-C65B-4EFF-90DD-4F9B4FA3AE83}" sibTransId="{7F1E6B0B-261D-4476-9A0E-FDC0E6B0DD01}"/>
    <dgm:cxn modelId="{090D9939-88D7-481E-9135-C7EAC3B4955A}" srcId="{13B849B3-EE92-4F22-8F7E-142A51942BD8}" destId="{4EDE3E98-33D1-4646-BA7A-49989A3201C3}" srcOrd="7" destOrd="0" parTransId="{B908138A-A7B0-4C06-A152-2EDF2EAC38AD}" sibTransId="{E71DA5A7-6F42-4880-A6C2-5F1105F28E83}"/>
    <dgm:cxn modelId="{BF75CB39-0359-467D-9698-D6A48C51B8F9}" type="presOf" srcId="{B7ECCC2C-FD1A-4EF1-941D-4CB9AA1DDCE2}" destId="{17F224EC-808A-4A8F-B7DC-2E5B9557C321}" srcOrd="0" destOrd="2" presId="urn:microsoft.com/office/officeart/2005/8/layout/default"/>
    <dgm:cxn modelId="{A07BB16A-55F2-45D1-B955-301EC92677D4}" type="presOf" srcId="{B3543C5E-9C2D-48DF-815F-C7E82568C22C}" destId="{17F224EC-808A-4A8F-B7DC-2E5B9557C321}" srcOrd="0" destOrd="5" presId="urn:microsoft.com/office/officeart/2005/8/layout/default"/>
    <dgm:cxn modelId="{8B490D70-F827-4AC6-8B9D-5270767D4AD2}" type="presOf" srcId="{F98F8AE7-B7F8-42D5-B8EE-D29E82319555}" destId="{17F224EC-808A-4A8F-B7DC-2E5B9557C321}" srcOrd="0" destOrd="6" presId="urn:microsoft.com/office/officeart/2005/8/layout/default"/>
    <dgm:cxn modelId="{9546F950-E24E-4799-8E9D-069AE00B4674}" srcId="{13B849B3-EE92-4F22-8F7E-142A51942BD8}" destId="{9E0CB95C-4497-4F51-854B-D9A50EA26DD6}" srcOrd="2" destOrd="0" parTransId="{E2A9381A-A125-4E47-8588-0BE769153568}" sibTransId="{8F0F2817-96FB-4340-9F48-49DA13092A9D}"/>
    <dgm:cxn modelId="{F1149256-4846-48E4-9448-7313A86590DD}" type="presOf" srcId="{C8330427-0822-4E52-B101-8F71B7704093}" destId="{17F224EC-808A-4A8F-B7DC-2E5B9557C321}" srcOrd="0" destOrd="9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626F8997-276C-4C01-A9BA-5E6DAEBC5B7D}" srcId="{13B849B3-EE92-4F22-8F7E-142A51942BD8}" destId="{8EDC66D8-C774-4ABC-A158-F05A2B222741}" srcOrd="6" destOrd="0" parTransId="{775288A5-6798-42DE-8392-5AAF7EDF00E2}" sibTransId="{1BCF7CFF-22DF-4F40-8E10-74DE8883B15E}"/>
    <dgm:cxn modelId="{0799F19E-AF00-4E62-9556-DA5DAFB65BAA}" srcId="{13B849B3-EE92-4F22-8F7E-142A51942BD8}" destId="{F98F8AE7-B7F8-42D5-B8EE-D29E82319555}" srcOrd="5" destOrd="0" parTransId="{E24F3890-E751-4503-A52F-B8F5E7136F9A}" sibTransId="{4682BA56-85B5-4B5E-AF34-856D3924AD3D}"/>
    <dgm:cxn modelId="{382AB39F-2CBF-4D26-9EB0-213C55FB1957}" srcId="{13B849B3-EE92-4F22-8F7E-142A51942BD8}" destId="{D8DD9EBA-9D49-41B2-9B26-2566E41EAD7B}" srcOrd="3" destOrd="0" parTransId="{CB156E5E-0DE8-4346-A1BD-592BD4F75DFE}" sibTransId="{F9D7F57A-7EAC-4831-9D66-133570DD1164}"/>
    <dgm:cxn modelId="{1ED4CAA3-F884-4126-B8C6-33E2111B6190}" type="presOf" srcId="{8EDC66D8-C774-4ABC-A158-F05A2B222741}" destId="{17F224EC-808A-4A8F-B7DC-2E5B9557C321}" srcOrd="0" destOrd="7" presId="urn:microsoft.com/office/officeart/2005/8/layout/default"/>
    <dgm:cxn modelId="{18A997A4-13E6-4C52-9706-D7F21C718580}" type="presOf" srcId="{4EDE3E98-33D1-4646-BA7A-49989A3201C3}" destId="{17F224EC-808A-4A8F-B7DC-2E5B9557C321}" srcOrd="0" destOrd="8" presId="urn:microsoft.com/office/officeart/2005/8/layout/default"/>
    <dgm:cxn modelId="{7D5DE4A4-A0E4-4450-83C6-580DDFAE831A}" type="presOf" srcId="{D8DD9EBA-9D49-41B2-9B26-2566E41EAD7B}" destId="{17F224EC-808A-4A8F-B7DC-2E5B9557C321}" srcOrd="0" destOrd="4" presId="urn:microsoft.com/office/officeart/2005/8/layout/default"/>
    <dgm:cxn modelId="{09A802AA-0AE4-49EF-BAF8-209DD0DB4393}" srcId="{13B849B3-EE92-4F22-8F7E-142A51942BD8}" destId="{B3543C5E-9C2D-48DF-815F-C7E82568C22C}" srcOrd="4" destOrd="0" parTransId="{3DB35E8E-9A90-402B-876F-CDDB423FD527}" sibTransId="{EE724BFF-B6CC-466F-8CA9-C906B84CE67C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BF5230CA-BE45-495C-8D8B-449B155B3662}" srcId="{13B849B3-EE92-4F22-8F7E-142A51942BD8}" destId="{B7ECCC2C-FD1A-4EF1-941D-4CB9AA1DDCE2}" srcOrd="1" destOrd="0" parTransId="{635401E7-D247-44AD-A510-133480B8A55C}" sibTransId="{D2669CC0-3CE3-45DD-8986-FAB9ED9D47CB}"/>
    <dgm:cxn modelId="{B10B6DE5-3DDD-4B07-97BC-CD94098B5D51}" type="presOf" srcId="{9E0CB95C-4497-4F51-854B-D9A50EA26DD6}" destId="{17F224EC-808A-4A8F-B7DC-2E5B9557C321}" srcOrd="0" destOrd="3" presId="urn:microsoft.com/office/officeart/2005/8/layout/default"/>
    <dgm:cxn modelId="{386085F2-9FBD-4522-949E-142CE8E8A297}" srcId="{13B849B3-EE92-4F22-8F7E-142A51942BD8}" destId="{C8330427-0822-4E52-B101-8F71B7704093}" srcOrd="8" destOrd="0" parTransId="{50838DAC-9624-48C2-A863-AB02E02EDFB2}" sibTransId="{3C3F3C89-C0AA-4665-A4CF-A6FE61D29742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4948" y="80763"/>
          <a:ext cx="8404264" cy="6581295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800" b="1" u="sng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u="sng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Initiatives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000" b="1" u="sng" kern="120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000" b="1" u="sng" kern="120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Public Works Open Positions vs. Outsourced Functions (FTE’s)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Marina Gas Dock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Safety – Automated External Defibrillators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Bainbridge Project – 1 Year Later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Other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Metrics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200" kern="1200" spc="0" baseline="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200" kern="1200" spc="0" baseline="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48" y="80763"/>
        <a:ext cx="8404264" cy="6581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1/20/2023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7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1/20/2023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9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98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91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76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8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49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1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42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6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8388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4709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5357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7975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4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60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8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40" r:id="rId14"/>
    <p:sldLayoutId id="2147484441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ace-tas/741247092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flickr.com/photos/komunews/9130025365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aisolutions.com/category/plumbing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0" y="639097"/>
            <a:ext cx="4834654" cy="3781101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B95EB505-AE12-4878-88D1-3A93384E0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9141714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4834654" cy="7856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Franklin Gothic Medium"/>
              </a:rPr>
              <a:t>January 21, 2023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2BC7B8-5515-40FA-A38E-1054E206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6006" y="0"/>
            <a:ext cx="3487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DD55F7DD-ACF1-44A0-B9B5-FC5A87544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604" y="958640"/>
            <a:ext cx="2522798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6554" y="2376463"/>
            <a:ext cx="2075365" cy="20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25" y="764428"/>
            <a:ext cx="8061749" cy="970450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Outsourced Functions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A48B7-0A7A-C1F8-5B57-05656576C25B}"/>
              </a:ext>
            </a:extLst>
          </p:cNvPr>
          <p:cNvSpPr txBox="1"/>
          <p:nvPr/>
        </p:nvSpPr>
        <p:spPr>
          <a:xfrm>
            <a:off x="541125" y="2412111"/>
            <a:ext cx="22928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Carpet and Tile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CC975-33D7-4B08-3B98-B925F2543787}"/>
              </a:ext>
            </a:extLst>
          </p:cNvPr>
          <p:cNvSpPr txBox="1"/>
          <p:nvPr/>
        </p:nvSpPr>
        <p:spPr>
          <a:xfrm>
            <a:off x="3357713" y="2412111"/>
            <a:ext cx="24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Subcontractors Cleaning Ditches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6C1FB-92F5-DAAF-7FB5-B9B61F9C1E6C}"/>
              </a:ext>
            </a:extLst>
          </p:cNvPr>
          <p:cNvSpPr txBox="1"/>
          <p:nvPr/>
        </p:nvSpPr>
        <p:spPr>
          <a:xfrm>
            <a:off x="6498770" y="2412111"/>
            <a:ext cx="1987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Fencing and Concrete 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5032A-D73D-125A-2B52-C1FD6FEBB5BC}"/>
              </a:ext>
            </a:extLst>
          </p:cNvPr>
          <p:cNvSpPr txBox="1"/>
          <p:nvPr/>
        </p:nvSpPr>
        <p:spPr>
          <a:xfrm>
            <a:off x="233266" y="5589036"/>
            <a:ext cx="834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 1/4			       2			           1/2</a:t>
            </a:r>
          </a:p>
        </p:txBody>
      </p:sp>
      <p:pic>
        <p:nvPicPr>
          <p:cNvPr id="5" name="Picture 4" descr="A picture containing wall, indoor, floor, automaton&#10;&#10;Description automatically generated">
            <a:extLst>
              <a:ext uri="{FF2B5EF4-FFF2-40B4-BE49-F238E27FC236}">
                <a16:creationId xmlns:a16="http://schemas.microsoft.com/office/drawing/2014/main" id="{0BAF8DAE-A49F-A8F0-7D03-0F71C9B42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130" t="20700" r="16423" b="14590"/>
          <a:stretch/>
        </p:blipFill>
        <p:spPr>
          <a:xfrm>
            <a:off x="657810" y="3259289"/>
            <a:ext cx="2029404" cy="1973404"/>
          </a:xfrm>
          <a:prstGeom prst="rect">
            <a:avLst/>
          </a:prstGeom>
        </p:spPr>
      </p:pic>
      <p:pic>
        <p:nvPicPr>
          <p:cNvPr id="6" name="Picture 5" descr="A picture containing ground, outdoor, tree, dirt&#10;&#10;Description automatically generated">
            <a:extLst>
              <a:ext uri="{FF2B5EF4-FFF2-40B4-BE49-F238E27FC236}">
                <a16:creationId xmlns:a16="http://schemas.microsoft.com/office/drawing/2014/main" id="{E28B19CF-B2C3-FE39-572A-94433C164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88" y="3288460"/>
            <a:ext cx="1987420" cy="1944233"/>
          </a:xfrm>
          <a:prstGeom prst="rect">
            <a:avLst/>
          </a:prstGeom>
        </p:spPr>
      </p:pic>
      <p:pic>
        <p:nvPicPr>
          <p:cNvPr id="9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19D2D6E2-3638-46C8-D722-33F95893E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4038" y="3273963"/>
            <a:ext cx="1998105" cy="19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25" y="764428"/>
            <a:ext cx="8061749" cy="970450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Outsourced Functions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CC975-33D7-4B08-3B98-B925F2543787}"/>
              </a:ext>
            </a:extLst>
          </p:cNvPr>
          <p:cNvSpPr txBox="1"/>
          <p:nvPr/>
        </p:nvSpPr>
        <p:spPr>
          <a:xfrm>
            <a:off x="3357713" y="2412111"/>
            <a:ext cx="24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Subcontractors</a:t>
            </a:r>
          </a:p>
          <a:p>
            <a:pPr algn="ctr"/>
            <a:r>
              <a:rPr lang="en-US" sz="1200" dirty="0"/>
              <a:t>T-Dock Replacement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5032A-D73D-125A-2B52-C1FD6FEBB5BC}"/>
              </a:ext>
            </a:extLst>
          </p:cNvPr>
          <p:cNvSpPr txBox="1"/>
          <p:nvPr/>
        </p:nvSpPr>
        <p:spPr>
          <a:xfrm>
            <a:off x="233266" y="5589036"/>
            <a:ext cx="834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 			       1/2			</a:t>
            </a:r>
          </a:p>
        </p:txBody>
      </p:sp>
      <p:pic>
        <p:nvPicPr>
          <p:cNvPr id="2" name="Picture 1" descr="A picture containing outdoor&#10;&#10;Description automatically generated">
            <a:extLst>
              <a:ext uri="{FF2B5EF4-FFF2-40B4-BE49-F238E27FC236}">
                <a16:creationId xmlns:a16="http://schemas.microsoft.com/office/drawing/2014/main" id="{94B84D47-08BC-1628-736C-1CFF5AA0C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0610" y="3286314"/>
            <a:ext cx="1973404" cy="19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Marina</a:t>
            </a:r>
            <a:br>
              <a:rPr lang="en-US" dirty="0"/>
            </a:br>
            <a:r>
              <a:rPr lang="en-US" dirty="0"/>
              <a:t>Gas Dock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B9B8404F-D803-249E-7FDF-1A7F50FDD773}"/>
              </a:ext>
            </a:extLst>
          </p:cNvPr>
          <p:cNvSpPr txBox="1">
            <a:spLocks/>
          </p:cNvSpPr>
          <p:nvPr/>
        </p:nvSpPr>
        <p:spPr>
          <a:xfrm>
            <a:off x="78377" y="2039989"/>
            <a:ext cx="9065623" cy="201821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cap="none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FD57-9611-D239-D004-D080C6C9ECF7}"/>
              </a:ext>
            </a:extLst>
          </p:cNvPr>
          <p:cNvSpPr txBox="1"/>
          <p:nvPr/>
        </p:nvSpPr>
        <p:spPr>
          <a:xfrm>
            <a:off x="78377" y="2121785"/>
            <a:ext cx="89872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marR="0" lvl="1" indent="-342900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lvl="1" defTabSz="977900">
              <a:defRPr/>
            </a:pPr>
            <a:endParaRPr lang="en-US" sz="1400" kern="1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858838" marR="0" lvl="1" indent="-401638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F9AE1-F040-E8BB-26A5-24E237483DDA}"/>
              </a:ext>
            </a:extLst>
          </p:cNvPr>
          <p:cNvSpPr txBox="1"/>
          <p:nvPr/>
        </p:nvSpPr>
        <p:spPr>
          <a:xfrm>
            <a:off x="364228" y="2271290"/>
            <a:ext cx="84155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Approved by Board on September 24, 2022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Estimated Cost $633,500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Docks -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$350,720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Gas Lines -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$169,521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Other - $113,259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Gas docks final drawings were signed off by the engineers on January 13, 2023.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Fabricating to begin next week.</a:t>
            </a:r>
          </a:p>
          <a:p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Marine contractor is lined up to install and remove the old pier as soon as we receive the new docks estimated to be received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Mid-March.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Entire project on track to be completed before season begins in May.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7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7E8B-0F93-9F11-CE59-75006B8D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9" y="447188"/>
            <a:ext cx="8033656" cy="970450"/>
          </a:xfrm>
        </p:spPr>
        <p:txBody>
          <a:bodyPr/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Safety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sz="3600" dirty="0">
                <a:cs typeface="Calibri" panose="020F0502020204030204" pitchFamily="34" charset="0"/>
              </a:rPr>
              <a:t>Automated External Defibrillators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92B0C-37CC-6246-C07B-63D506372393}"/>
              </a:ext>
            </a:extLst>
          </p:cNvPr>
          <p:cNvSpPr txBox="1"/>
          <p:nvPr/>
        </p:nvSpPr>
        <p:spPr>
          <a:xfrm>
            <a:off x="410547" y="2087463"/>
            <a:ext cx="85538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Ocean Pines locations with AED’s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(Automated External Defibrillators)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Racquet Center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 Works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Pools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Golf (2) Clubhouse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ortable Unit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Recreation and Parks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Yacht Club (2)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Upstairs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Downstairs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Beach Club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Marina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Administration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Police cars – 4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Total:  19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 the process of ordering and installing at Racquet Sports (Outdoors)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AD34BAC-9D50-BB01-4717-72928251E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7619" r="3379" b="18639"/>
          <a:stretch/>
        </p:blipFill>
        <p:spPr>
          <a:xfrm>
            <a:off x="4935894" y="2087463"/>
            <a:ext cx="3797559" cy="40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368807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Bainbridge Project –</a:t>
            </a:r>
            <a:br>
              <a:rPr lang="en-US" dirty="0"/>
            </a:br>
            <a:r>
              <a:rPr lang="en-US" dirty="0"/>
              <a:t>1 Year Later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62D70-1DAE-7D7F-A859-CA4C18A1F96E}"/>
              </a:ext>
            </a:extLst>
          </p:cNvPr>
          <p:cNvSpPr txBox="1"/>
          <p:nvPr/>
        </p:nvSpPr>
        <p:spPr>
          <a:xfrm>
            <a:off x="371357" y="1820704"/>
            <a:ext cx="8401282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began in March 2021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budget:  $717,337 ($314,783 OPA; Grant $402,554)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purpose for this project was filtration for better water quality out to the bay; as stated, flood control would be minimal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Updates given by GM throughout project (April-October 2021)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wrapped up in October 2021 with volunteers planting around new pond</a:t>
            </a:r>
          </a:p>
        </p:txBody>
      </p:sp>
      <p:pic>
        <p:nvPicPr>
          <p:cNvPr id="4" name="Picture 3" descr="A small pond surrounded by trees&#10;&#10;Description automatically generated with low confidence">
            <a:extLst>
              <a:ext uri="{FF2B5EF4-FFF2-40B4-BE49-F238E27FC236}">
                <a16:creationId xmlns:a16="http://schemas.microsoft.com/office/drawing/2014/main" id="{F450591D-AF9A-93E9-284F-E7A9269A7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63" y="3985399"/>
            <a:ext cx="4070946" cy="27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368807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CC1CAF7-CA5E-0720-7146-5472B8C06A4B}"/>
              </a:ext>
            </a:extLst>
          </p:cNvPr>
          <p:cNvSpPr txBox="1">
            <a:spLocks/>
          </p:cNvSpPr>
          <p:nvPr/>
        </p:nvSpPr>
        <p:spPr>
          <a:xfrm>
            <a:off x="316159" y="2055224"/>
            <a:ext cx="8638903" cy="420624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4213" lvl="1" indent="-227013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7FC4F-F4AF-5747-A600-5B88FC250541}"/>
              </a:ext>
            </a:extLst>
          </p:cNvPr>
          <p:cNvSpPr txBox="1"/>
          <p:nvPr/>
        </p:nvSpPr>
        <p:spPr>
          <a:xfrm>
            <a:off x="188939" y="2143913"/>
            <a:ext cx="87661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 Building Renovation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Ongoing, expected to be completed mid to end of February.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Aquatics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Advertising continues for open positions, including a banner displayed at Sports Core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selling rounds of Golf with the mild weather.  Starting to get requests for Jr. Golf, Club Fittings, and Lessons.  Working with packages to enhance program.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Recreation &amp;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Recreation is at full capacity for our youth basketball camp, with 165 participants. 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Indoor youth soccer is full, with 100 participants.  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Skate Park is open. </a:t>
            </a:r>
            <a:endParaRPr lang="en-US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Racquet Sports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Racquet Sports -  Open daily, 8-4.  Still doing well with member play and some drop-in play on good weather days – indoor pickleball fills up each week.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944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43" y="178584"/>
            <a:ext cx="7526337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CPI Violation Dashboard</a:t>
            </a:r>
            <a:br>
              <a:rPr lang="en-US" b="1" u="sng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December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109536" y="2521994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11/30/22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12/31/22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105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55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3112"/>
              </p:ext>
            </p:extLst>
          </p:nvPr>
        </p:nvGraphicFramePr>
        <p:xfrm>
          <a:off x="122598" y="4089310"/>
          <a:ext cx="8847908" cy="116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11/30/22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 in Legal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12/31/22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54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686720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1957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 (includes legal)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BD8FE-25B5-F275-4C9E-FB28BE2B8DA4}"/>
              </a:ext>
            </a:extLst>
          </p:cNvPr>
          <p:cNvSpPr txBox="1"/>
          <p:nvPr/>
        </p:nvSpPr>
        <p:spPr>
          <a:xfrm>
            <a:off x="122598" y="5315495"/>
            <a:ext cx="88348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78 violations initiated in December; 55 complied out; 128 remain open (includes the 62 violations in legal)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 violations forwarded to legal counsel for further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Affidavits received on 7 of the 62 violations in legal (from 2019); filed with court and awaiting on court dates (will be scheduled within the next 2 months)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86268"/>
            <a:ext cx="7526337" cy="1468800"/>
          </a:xfrm>
        </p:spPr>
        <p:txBody>
          <a:bodyPr>
            <a:noAutofit/>
          </a:bodyPr>
          <a:lstStyle/>
          <a:p>
            <a:pPr algn="ctr"/>
            <a:r>
              <a:rPr lang="en-US" sz="4300" b="1" u="sng" dirty="0">
                <a:solidFill>
                  <a:schemeClr val="bg1"/>
                </a:solidFill>
              </a:rPr>
              <a:t>Work Orders</a:t>
            </a:r>
            <a:br>
              <a:rPr lang="en-US" sz="4300" b="1" u="sng" dirty="0">
                <a:solidFill>
                  <a:schemeClr val="bg1"/>
                </a:solidFill>
              </a:rPr>
            </a:br>
            <a:r>
              <a:rPr lang="en-US" sz="4300" b="1" u="sng" dirty="0">
                <a:solidFill>
                  <a:schemeClr val="bg1"/>
                </a:solidFill>
              </a:rPr>
              <a:t>December</a:t>
            </a:r>
            <a:endParaRPr lang="en-US" sz="4300" b="1" u="sng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11/30/22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12/31/22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3A2DE9-0BB3-B3EC-EC28-C6C385411411}"/>
              </a:ext>
            </a:extLst>
          </p:cNvPr>
          <p:cNvSpPr txBox="1"/>
          <p:nvPr/>
        </p:nvSpPr>
        <p:spPr>
          <a:xfrm>
            <a:off x="571175" y="5277395"/>
            <a:ext cx="8046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53 work orders initiated in December:  18 drainage;                              3 grounds/landscaping; 8 roads; 3 signs; 21 general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still open in drainage (39):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Drainage (10 – over 30 days; 9 – over 60 days; 10 – over 90 days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Average 1-4 work orders a day to complete depending upon severity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950720"/>
          </a:xfrm>
        </p:spPr>
        <p:txBody>
          <a:bodyPr>
            <a:normAutofit/>
          </a:bodyPr>
          <a:lstStyle/>
          <a:p>
            <a:pPr algn="ctr"/>
            <a:r>
              <a:rPr lang="en-US" sz="4300" u="sng" dirty="0">
                <a:solidFill>
                  <a:schemeClr val="bg1"/>
                </a:solidFill>
              </a:rPr>
              <a:t>Customer Service Dashboard</a:t>
            </a:r>
            <a:br>
              <a:rPr lang="en-US" b="0" u="sng" dirty="0">
                <a:solidFill>
                  <a:schemeClr val="bg1"/>
                </a:solidFill>
              </a:rPr>
            </a:br>
            <a:r>
              <a:rPr lang="en-US" sz="3600" b="0" u="sng" dirty="0">
                <a:solidFill>
                  <a:schemeClr val="bg1"/>
                </a:solidFill>
              </a:rPr>
              <a:t>(from info@oceanpines.org)</a:t>
            </a:r>
            <a:br>
              <a:rPr lang="en-US" sz="3600" b="0" u="sng" dirty="0">
                <a:solidFill>
                  <a:schemeClr val="bg1"/>
                </a:solidFill>
              </a:rPr>
            </a:br>
            <a:r>
              <a:rPr lang="en-US" sz="4300" u="sng" dirty="0">
                <a:solidFill>
                  <a:schemeClr val="bg1"/>
                </a:solidFill>
              </a:rPr>
              <a:t>December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2159726" y="2160270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# Received – Dec.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3E20C9D-22DA-23E7-D372-497D8B8C55ED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907280"/>
            <a:ext cx="3708179" cy="195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Approval of Agenda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22731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December 2022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16030"/>
              </p:ext>
            </p:extLst>
          </p:nvPr>
        </p:nvGraphicFramePr>
        <p:xfrm>
          <a:off x="274320" y="2431066"/>
          <a:ext cx="8595360" cy="30901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December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Favor/ (Unfavor)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$241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$262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$21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1,006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929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($765)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($667)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$98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8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16529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YEAR-TO-DATE December 2022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6099"/>
              </p:ext>
            </p:extLst>
          </p:nvPr>
        </p:nvGraphicFramePr>
        <p:xfrm>
          <a:off x="274320" y="2335273"/>
          <a:ext cx="8595360" cy="30901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YTD December 2022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Favor/ (Unfavor)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$12,918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$13,846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$928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9,895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   9,787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108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$3,023</a:t>
                      </a:r>
                      <a:endParaRPr lang="en-US" sz="160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 $4,059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$1,036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72354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25059"/>
            <a:ext cx="7498080" cy="840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M</a:t>
            </a:r>
            <a:r>
              <a:rPr lang="en-US" sz="2800" b="1" dirty="0">
                <a:latin typeface="Century Gothic" panose="020B0502020202020204" pitchFamily="34" charset="0"/>
              </a:rPr>
              <a:t>onth of December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5975"/>
              </p:ext>
            </p:extLst>
          </p:nvPr>
        </p:nvGraphicFramePr>
        <p:xfrm>
          <a:off x="2063931" y="2024975"/>
          <a:ext cx="5016138" cy="462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038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321100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5813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Favorable/ 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r>
                        <a:rPr lang="en-US" sz="1400" dirty="0"/>
                        <a:t>Public Works, Gen Maint, 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04269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r>
                        <a:rPr lang="en-US" sz="1400" dirty="0"/>
                        <a:t>Recreation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019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8364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r>
                        <a:rPr lang="en-US" sz="1400" dirty="0"/>
                        <a:t>Golf Ops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91745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Public Relations/Marketing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44859"/>
                  </a:ext>
                </a:extLst>
              </a:tr>
              <a:tr h="526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7475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Other Net (Clubhouse Grille, Yacht Club, Marinas, Beach Club, Beach Parking, Admin, Finance, GM Office)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37016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403738"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</a:t>
                      </a:r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0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60536"/>
            <a:ext cx="7498080" cy="13633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Year-to-Date December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446782"/>
              </p:ext>
            </p:extLst>
          </p:nvPr>
        </p:nvGraphicFramePr>
        <p:xfrm>
          <a:off x="1360892" y="1906333"/>
          <a:ext cx="6475008" cy="489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631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933377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6239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r>
                        <a:rPr lang="en-US" sz="1600" dirty="0"/>
                        <a:t>Public Works, Gen Maint, 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Golf Ops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91642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666671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8364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2280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Rec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84330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441110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72084"/>
                  </a:ext>
                </a:extLst>
              </a:tr>
              <a:tr h="5645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Admin/GM Office/Finance/PR&amp;Marketing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85541"/>
                  </a:ext>
                </a:extLst>
              </a:tr>
              <a:tr h="3348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$1,036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12020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945622" y="6458263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945622" y="6797464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20" y="327570"/>
            <a:ext cx="7019502" cy="116159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Unaudited Reserves                  December 2022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29490"/>
              </p:ext>
            </p:extLst>
          </p:nvPr>
        </p:nvGraphicFramePr>
        <p:xfrm>
          <a:off x="78377" y="2355289"/>
          <a:ext cx="8987246" cy="394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GeneralReplace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4/30/22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$4.8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 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$6.1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3.8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(0.7)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(0.4)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(0.6)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(2.1)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12/31/22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$8.3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226422"/>
            <a:ext cx="8408193" cy="584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Reserves Y</a:t>
            </a:r>
            <a:r>
              <a:rPr lang="en-US" sz="2800" dirty="0"/>
              <a:t>ear-End U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naudited Estimate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(in ooo’s)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41890"/>
              </p:ext>
            </p:extLst>
          </p:nvPr>
        </p:nvGraphicFramePr>
        <p:xfrm>
          <a:off x="109057" y="946063"/>
          <a:ext cx="8939149" cy="56630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738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005652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277099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319051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60360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33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Beginning 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Unaudited EST 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4/30/22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Additions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Expenditures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4/30/2023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Major Maintenance &amp; Replacement: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Marina Fuel Lines/Pumps/C Deck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(500)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Police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(165)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52495879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Golf Maint Mowers/Sprayer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(145)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3981607299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Admin Building Renovation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(125)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3336713207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Aquatics Furniture, Equipment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(100)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207115115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Public Works Utility Vehicle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(75)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North Gate Bridge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(75)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Court Renovations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(75)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(100)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892904026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4,769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1,925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(1,360)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5,334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Bulkheads &amp; Waterways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536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1,085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(1,253)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367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Roads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1,055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(365)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695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834877057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Drainage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687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(580)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227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1753439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New Capital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150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215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(335)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4/30/23 ESTIMATE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6,147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4,399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(3,893)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6,653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/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cs typeface="+mj-cs"/>
              </a:rPr>
              <a:t>Treasurer’s Report</a:t>
            </a:r>
            <a:br>
              <a:rPr lang="en-US" sz="3800" dirty="0">
                <a:cs typeface="+mj-cs"/>
              </a:rPr>
            </a:br>
            <a:br>
              <a:rPr lang="en-US" sz="3800" dirty="0">
                <a:cs typeface="+mj-cs"/>
              </a:rPr>
            </a:br>
            <a:r>
              <a:rPr lang="en-US" sz="3800" dirty="0">
                <a:cs typeface="+mj-cs"/>
              </a:rPr>
              <a:t>Monica Rakowski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2235" y="1532709"/>
            <a:ext cx="3749765" cy="366794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48638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1" y="0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December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of December 31, 2022, the Association had approx. ~ $15.1M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 increased ~ $1.1M from the same time period last year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 decreased ~($0.9M) from November 2022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$13.1M invested in CDAR’s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Remaining $2.0M in Insured Cash Sweep, Money Market and Other Operating Accounts</a:t>
            </a:r>
          </a:p>
          <a:p>
            <a:pPr marL="349250" marR="0" lvl="0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With Interest Rates continuing to increase in the marketplace, there will be an upward trend of interest income realized within the Reserve Accounts in the coming months 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75" t="-39" b="1"/>
          <a:stretch/>
        </p:blipFill>
        <p:spPr>
          <a:xfrm>
            <a:off x="5207726" y="1863635"/>
            <a:ext cx="3722834" cy="3717786"/>
          </a:xfrm>
          <a:prstGeom prst="roundRect">
            <a:avLst>
              <a:gd name="adj" fmla="val 387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07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5" y="1800225"/>
            <a:ext cx="2583158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>
                <a:cs typeface="+mj-cs"/>
              </a:rPr>
              <a:t>Public Comments</a:t>
            </a:r>
          </a:p>
        </p:txBody>
      </p:sp>
      <p:pic>
        <p:nvPicPr>
          <p:cNvPr id="2" name="Graphic 1" descr="Chat">
            <a:extLst>
              <a:ext uri="{FF2B5EF4-FFF2-40B4-BE49-F238E27FC236}">
                <a16:creationId xmlns:a16="http://schemas.microsoft.com/office/drawing/2014/main" id="{23C1B981-CA93-F970-C55C-554773AA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758" y="3429000"/>
            <a:ext cx="2240912" cy="22409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8950-8F74-239B-41CF-6FD1FC12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387" y="0"/>
            <a:ext cx="4988977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Members wishing to make comments must state their name and address.  </a:t>
            </a:r>
          </a:p>
        </p:txBody>
      </p:sp>
    </p:spTree>
    <p:extLst>
      <p:ext uri="{BB962C8B-B14F-4D97-AF65-F5344CB8AC3E}">
        <p14:creationId xmlns:p14="http://schemas.microsoft.com/office/powerpoint/2010/main" val="197433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1076325"/>
            <a:ext cx="7696201" cy="3521801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Capital Requests</a:t>
            </a:r>
            <a:br>
              <a:rPr lang="en-US" sz="5400" dirty="0">
                <a:solidFill>
                  <a:schemeClr val="tx1"/>
                </a:solidFill>
                <a:cs typeface="+mj-cs"/>
              </a:rPr>
            </a:br>
            <a:r>
              <a:rPr lang="en-US" b="0" dirty="0">
                <a:solidFill>
                  <a:schemeClr val="tx1"/>
                </a:solidFill>
                <a:cs typeface="+mj-cs"/>
              </a:rPr>
              <a:t>None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152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3177" y="545657"/>
            <a:ext cx="8377646" cy="4270807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Approval of Minutes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November 19, 2022 – Regular Meeting</a:t>
            </a: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December 17, 2022 – Regular Meeting</a:t>
            </a: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January 16, 2023 – Special Meeting</a:t>
            </a:r>
            <a:br>
              <a:rPr lang="en-US" sz="3200" b="0" dirty="0">
                <a:cs typeface="+mj-cs"/>
              </a:rPr>
            </a:br>
            <a:br>
              <a:rPr lang="en-US" sz="2000" b="0" dirty="0">
                <a:cs typeface="+mj-cs"/>
              </a:rPr>
            </a:br>
            <a:br>
              <a:rPr lang="en-US" sz="2000" dirty="0">
                <a:cs typeface="+mj-cs"/>
              </a:rPr>
            </a:br>
            <a:br>
              <a:rPr lang="en-US" sz="2000" dirty="0"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3738818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CPI Violations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3600" b="0" dirty="0">
                <a:solidFill>
                  <a:schemeClr val="tx1"/>
                </a:solidFill>
                <a:cs typeface="+mj-cs"/>
              </a:rPr>
              <a:t>None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3850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3738818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Unfinished Business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3600" b="0" dirty="0">
                <a:solidFill>
                  <a:schemeClr val="tx1"/>
                </a:solidFill>
                <a:cs typeface="+mj-cs"/>
              </a:rPr>
              <a:t>None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85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476FC-0387-EFE5-C6DC-5FEC2F21F9BD}"/>
              </a:ext>
            </a:extLst>
          </p:cNvPr>
          <p:cNvSpPr txBox="1"/>
          <p:nvPr/>
        </p:nvSpPr>
        <p:spPr>
          <a:xfrm>
            <a:off x="330926" y="2450271"/>
            <a:ext cx="848214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New Business</a:t>
            </a:r>
            <a:b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627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D9DDC8D-8B78-CCED-6194-014BB66C79C1}"/>
              </a:ext>
            </a:extLst>
          </p:cNvPr>
          <p:cNvSpPr txBox="1">
            <a:spLocks/>
          </p:cNvSpPr>
          <p:nvPr/>
        </p:nvSpPr>
        <p:spPr>
          <a:xfrm>
            <a:off x="182880" y="650653"/>
            <a:ext cx="8778240" cy="3333518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Appointments</a:t>
            </a:r>
            <a:b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6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John Dilworth – 3</a:t>
            </a:r>
            <a:r>
              <a:rPr kumimoji="0" lang="en-US" sz="2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rd</a:t>
            </a:r>
            <a:r>
              <a:rPr kumimoji="0" lang="en-US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&amp; Chair – Architectural Review Committee</a:t>
            </a: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en-US" sz="29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Susan Holt – 2</a:t>
            </a:r>
            <a:r>
              <a:rPr kumimoji="0" lang="en-US" sz="2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nd</a:t>
            </a:r>
            <a:r>
              <a:rPr kumimoji="0" lang="en-US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– Architectural Review Committee</a:t>
            </a: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en-US" sz="29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John Wherrity – 1</a:t>
            </a:r>
            <a:r>
              <a:rPr kumimoji="0" lang="en-US" sz="2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</a:t>
            </a:r>
            <a:r>
              <a:rPr kumimoji="0" lang="en-US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– Budget &amp; Finance Committee</a:t>
            </a: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097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54673" y="5476070"/>
            <a:ext cx="4834654" cy="8969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cs typeface="+mj-cs"/>
              </a:rPr>
              <a:t>Adjournment</a:t>
            </a:r>
          </a:p>
        </p:txBody>
      </p:sp>
      <p:pic>
        <p:nvPicPr>
          <p:cNvPr id="2" name="Picture 1" descr="NEWOceanPinesAssociation_Circle_logo small">
            <a:extLst>
              <a:ext uri="{FF2B5EF4-FFF2-40B4-BE49-F238E27FC236}">
                <a16:creationId xmlns:a16="http://schemas.microsoft.com/office/drawing/2014/main" id="{F18ADABF-7432-4728-6D3B-76390DF618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7074" y="397861"/>
            <a:ext cx="3709851" cy="364993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cs typeface="+mj-cs"/>
              </a:rPr>
              <a:t>President’s Remarks</a:t>
            </a:r>
            <a:br>
              <a:rPr lang="en-US" sz="3800" dirty="0">
                <a:cs typeface="+mj-cs"/>
              </a:rPr>
            </a:br>
            <a:br>
              <a:rPr lang="en-US" sz="3800" dirty="0">
                <a:cs typeface="+mj-cs"/>
              </a:rPr>
            </a:br>
            <a:r>
              <a:rPr lang="en-US" sz="3800" dirty="0">
                <a:cs typeface="+mj-cs"/>
              </a:rPr>
              <a:t>Doug Parks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1904" y="1163501"/>
            <a:ext cx="3680096" cy="3678464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9152363" cy="2344057"/>
            <a:chOff x="0" y="4525094"/>
            <a:chExt cx="12203151" cy="2344057"/>
          </a:xfrm>
        </p:grpSpPr>
        <p:sp>
          <p:nvSpPr>
            <p:cNvPr id="4115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6" name="Isosceles Triangle 4115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7" name="Isosceles Triangle 4116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5174590"/>
            <a:ext cx="7929000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+mj-cs"/>
              </a:rPr>
              <a:t>GM Leadership Report – </a:t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John Viola</a:t>
            </a: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A72D8929-2EB5-08DD-CF62-C99F7575C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8" y="667330"/>
            <a:ext cx="2457133" cy="3631910"/>
          </a:xfrm>
          <a:prstGeom prst="rect">
            <a:avLst/>
          </a:prstGeom>
        </p:spPr>
      </p:pic>
      <p:pic>
        <p:nvPicPr>
          <p:cNvPr id="6" name="Picture 5" descr="A perso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03CC7A6E-6B19-0B08-7CC2-80167EBBD7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9"/>
          <a:stretch/>
        </p:blipFill>
        <p:spPr>
          <a:xfrm>
            <a:off x="6381324" y="638799"/>
            <a:ext cx="2457133" cy="3631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135F52-A49D-5B7E-196A-12781247FDF2}"/>
              </a:ext>
            </a:extLst>
          </p:cNvPr>
          <p:cNvSpPr txBox="1"/>
          <p:nvPr/>
        </p:nvSpPr>
        <p:spPr>
          <a:xfrm>
            <a:off x="3220321" y="195943"/>
            <a:ext cx="275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Deferred Maintenance</a:t>
            </a:r>
          </a:p>
        </p:txBody>
      </p:sp>
      <p:pic>
        <p:nvPicPr>
          <p:cNvPr id="14" name="Content Placeholder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87519FD8-690F-0D51-E738-236C0A7A9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666" y="1176985"/>
            <a:ext cx="3631910" cy="26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1DAA6D-DC59-484E-B3D4-532D08B5E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1E0EE507-7152-4DB9-AB28-B6C0FA6F5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prstGeom prst="roundRect">
            <a:avLst>
              <a:gd name="adj" fmla="val 3513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894763"/>
              </p:ext>
            </p:extLst>
          </p:nvPr>
        </p:nvGraphicFramePr>
        <p:xfrm>
          <a:off x="477819" y="-2"/>
          <a:ext cx="8412480" cy="666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38" y="970382"/>
            <a:ext cx="8061749" cy="970450"/>
          </a:xfrm>
        </p:spPr>
        <p:txBody>
          <a:bodyPr/>
          <a:lstStyle/>
          <a:p>
            <a:pPr algn="ctr"/>
            <a:r>
              <a:rPr lang="en-US" sz="3200" dirty="0"/>
              <a:t>Public Works Open Positions vs. Outsourced Functions (FTE’s)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494523" y="2185988"/>
            <a:ext cx="7940352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Positions												4 FTE’s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			   </a:t>
            </a:r>
            <a:r>
              <a:rPr kumimoji="0" lang="en-US" sz="2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Estimated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								        </a:t>
            </a:r>
            <a:r>
              <a:rPr kumimoji="0" lang="en-US" sz="2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FTE’s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 Replacement &amp; Liners						2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Bulkhead Topsoil &amp; Sod							1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HVAC &amp; Refrigeration							1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Plumbing									1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Painting									1/2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Painting (Cross Walks, Arrows, Parking Lots)			1/4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Carpet and Tile Installation						1/4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Drainage Ditches								2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Fencing and Concrete Work						1/2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Docks Replacement							1/2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			9 FTE’s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Total						5 Extra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ED219B-1E2C-62CD-BADD-4E6CE16B51EE}"/>
              </a:ext>
            </a:extLst>
          </p:cNvPr>
          <p:cNvCxnSpPr/>
          <p:nvPr/>
        </p:nvCxnSpPr>
        <p:spPr>
          <a:xfrm>
            <a:off x="4870580" y="5887617"/>
            <a:ext cx="3051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EFCA6-E4AE-467D-5032-728F90A14C52}"/>
              </a:ext>
            </a:extLst>
          </p:cNvPr>
          <p:cNvCxnSpPr/>
          <p:nvPr/>
        </p:nvCxnSpPr>
        <p:spPr>
          <a:xfrm>
            <a:off x="6941975" y="6195527"/>
            <a:ext cx="5598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EA176E-FD70-D716-672A-681113ECF73F}"/>
              </a:ext>
            </a:extLst>
          </p:cNvPr>
          <p:cNvCxnSpPr/>
          <p:nvPr/>
        </p:nvCxnSpPr>
        <p:spPr>
          <a:xfrm>
            <a:off x="6941974" y="6289514"/>
            <a:ext cx="5598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9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25" y="764428"/>
            <a:ext cx="8061749" cy="970450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Outsourced Functions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icture containing reptile&#10;&#10;Description automatically generated">
            <a:extLst>
              <a:ext uri="{FF2B5EF4-FFF2-40B4-BE49-F238E27FC236}">
                <a16:creationId xmlns:a16="http://schemas.microsoft.com/office/drawing/2014/main" id="{3DAF8310-18CD-DDA8-D89E-5A1FA5900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1" y="3302803"/>
            <a:ext cx="2533447" cy="1900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FA48B7-0A7A-C1F8-5B57-05656576C25B}"/>
              </a:ext>
            </a:extLst>
          </p:cNvPr>
          <p:cNvSpPr txBox="1"/>
          <p:nvPr/>
        </p:nvSpPr>
        <p:spPr>
          <a:xfrm>
            <a:off x="331420" y="2384751"/>
            <a:ext cx="2533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Installation of Pipe Liners by Pelican Underground  ( CIPP) </a:t>
            </a:r>
          </a:p>
        </p:txBody>
      </p:sp>
      <p:pic>
        <p:nvPicPr>
          <p:cNvPr id="9" name="Picture 8" descr="A picture containing outdoor, ground, farm machine, area&#10;&#10;Description automatically generated">
            <a:extLst>
              <a:ext uri="{FF2B5EF4-FFF2-40B4-BE49-F238E27FC236}">
                <a16:creationId xmlns:a16="http://schemas.microsoft.com/office/drawing/2014/main" id="{52E074E8-7B31-00E3-9AAF-6C1757739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01" y="3302803"/>
            <a:ext cx="2428571" cy="1900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ACC975-33D7-4B08-3B98-B925F2543787}"/>
              </a:ext>
            </a:extLst>
          </p:cNvPr>
          <p:cNvSpPr txBox="1"/>
          <p:nvPr/>
        </p:nvSpPr>
        <p:spPr>
          <a:xfrm>
            <a:off x="3357713" y="2412111"/>
            <a:ext cx="24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Bulkhead Topsoil and</a:t>
            </a:r>
          </a:p>
          <a:p>
            <a:pPr algn="ctr"/>
            <a:r>
              <a:rPr lang="en-US" sz="1200" dirty="0"/>
              <a:t> Sod Subcontracted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353A6B5D-2C66-7A40-DC7A-EA96A8EE6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48552" y="3302803"/>
            <a:ext cx="2428571" cy="1900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16C1FB-92F5-DAAF-7FB5-B9B61F9C1E6C}"/>
              </a:ext>
            </a:extLst>
          </p:cNvPr>
          <p:cNvSpPr txBox="1"/>
          <p:nvPr/>
        </p:nvSpPr>
        <p:spPr>
          <a:xfrm>
            <a:off x="6148552" y="2437127"/>
            <a:ext cx="2465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Subcontractor HVAC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5032A-D73D-125A-2B52-C1FD6FEBB5BC}"/>
              </a:ext>
            </a:extLst>
          </p:cNvPr>
          <p:cNvSpPr txBox="1"/>
          <p:nvPr/>
        </p:nvSpPr>
        <p:spPr>
          <a:xfrm>
            <a:off x="233266" y="5589036"/>
            <a:ext cx="834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2			       1			           1</a:t>
            </a:r>
          </a:p>
        </p:txBody>
      </p:sp>
    </p:spTree>
    <p:extLst>
      <p:ext uri="{BB962C8B-B14F-4D97-AF65-F5344CB8AC3E}">
        <p14:creationId xmlns:p14="http://schemas.microsoft.com/office/powerpoint/2010/main" val="1459183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25" y="764428"/>
            <a:ext cx="8061749" cy="970450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Outsourced Functions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A48B7-0A7A-C1F8-5B57-05656576C25B}"/>
              </a:ext>
            </a:extLst>
          </p:cNvPr>
          <p:cNvSpPr txBox="1"/>
          <p:nvPr/>
        </p:nvSpPr>
        <p:spPr>
          <a:xfrm>
            <a:off x="300509" y="2412111"/>
            <a:ext cx="2533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Subcontractor Plumbing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CC975-33D7-4B08-3B98-B925F2543787}"/>
              </a:ext>
            </a:extLst>
          </p:cNvPr>
          <p:cNvSpPr txBox="1"/>
          <p:nvPr/>
        </p:nvSpPr>
        <p:spPr>
          <a:xfrm>
            <a:off x="3357713" y="2412111"/>
            <a:ext cx="24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Painting Contractor Administration Renovations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6C1FB-92F5-DAAF-7FB5-B9B61F9C1E6C}"/>
              </a:ext>
            </a:extLst>
          </p:cNvPr>
          <p:cNvSpPr txBox="1"/>
          <p:nvPr/>
        </p:nvSpPr>
        <p:spPr>
          <a:xfrm>
            <a:off x="6498770" y="2412111"/>
            <a:ext cx="19874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Line Painting</a:t>
            </a:r>
          </a:p>
        </p:txBody>
      </p:sp>
      <p:pic>
        <p:nvPicPr>
          <p:cNvPr id="17" name="Picture 16" descr="A person working on a machine&#10;&#10;Description automatically generated with medium confidence">
            <a:extLst>
              <a:ext uri="{FF2B5EF4-FFF2-40B4-BE49-F238E27FC236}">
                <a16:creationId xmlns:a16="http://schemas.microsoft.com/office/drawing/2014/main" id="{66434845-DC35-2333-D5C2-DBC474D5A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5186" y="3302803"/>
            <a:ext cx="2439681" cy="18765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55032A-D73D-125A-2B52-C1FD6FEBB5BC}"/>
              </a:ext>
            </a:extLst>
          </p:cNvPr>
          <p:cNvSpPr txBox="1"/>
          <p:nvPr/>
        </p:nvSpPr>
        <p:spPr>
          <a:xfrm>
            <a:off x="233266" y="5589036"/>
            <a:ext cx="834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1			       1/2			           1/4</a:t>
            </a:r>
          </a:p>
        </p:txBody>
      </p:sp>
      <p:pic>
        <p:nvPicPr>
          <p:cNvPr id="2" name="Content Placeholder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81186F1-FB31-AF35-8E67-595685A78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5197" y="3237696"/>
            <a:ext cx="1944232" cy="1987420"/>
          </a:xfrm>
          <a:prstGeom prst="rect">
            <a:avLst/>
          </a:prstGeom>
        </p:spPr>
      </p:pic>
      <p:pic>
        <p:nvPicPr>
          <p:cNvPr id="4" name="Picture 3" descr="A picture containing text, tree, scene, way&#10;&#10;Description automatically generated">
            <a:extLst>
              <a:ext uri="{FF2B5EF4-FFF2-40B4-BE49-F238E27FC236}">
                <a16:creationId xmlns:a16="http://schemas.microsoft.com/office/drawing/2014/main" id="{F466A8BF-1E3D-38CA-BCAB-E9CCA42FE4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t="55386" r="58105" b="33762"/>
          <a:stretch/>
        </p:blipFill>
        <p:spPr>
          <a:xfrm>
            <a:off x="6498770" y="3259289"/>
            <a:ext cx="1987420" cy="19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7" ma:contentTypeDescription="Create a new document." ma:contentTypeScope="" ma:versionID="ede93c1d543f4e06c3d997410b425369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fb6d9f7e123445346b805c2023b5ba4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9B73A6-EE1C-46AF-8594-86CEF488F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C4FE95-5FDD-4F38-A968-D37070C529A2}">
  <ds:schemaRefs>
    <ds:schemaRef ds:uri="2410f877-682a-4a84-b4b9-52eb2a99858c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05420c5-ce29-4fd8-9b0b-06107616db1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60686</TotalTime>
  <Words>1732</Words>
  <Application>Microsoft Office PowerPoint</Application>
  <PresentationFormat>On-screen Show (4:3)</PresentationFormat>
  <Paragraphs>405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Board of Directors Meeting</vt:lpstr>
      <vt:lpstr>Approval of Agenda</vt:lpstr>
      <vt:lpstr>   Approval of Minutes   November 19, 2022 – Regular Meeting December 17, 2022 – Regular Meeting January 16, 2023 – Special Meeting     </vt:lpstr>
      <vt:lpstr>President’s Remarks  Doug Parks</vt:lpstr>
      <vt:lpstr>GM Leadership Report –  John Viola</vt:lpstr>
      <vt:lpstr>PowerPoint Presentation</vt:lpstr>
      <vt:lpstr>Public Works Open Positions vs. Outsourced Functions (FTE’s) </vt:lpstr>
      <vt:lpstr>  Outsourced Functions </vt:lpstr>
      <vt:lpstr>  Outsourced Functions </vt:lpstr>
      <vt:lpstr>  Outsourced Functions </vt:lpstr>
      <vt:lpstr>  Outsourced Functions </vt:lpstr>
      <vt:lpstr>Marina Gas Dock</vt:lpstr>
      <vt:lpstr>Safety Automated External Defibrillators</vt:lpstr>
      <vt:lpstr>Bainbridge Project – 1 Year Later</vt:lpstr>
      <vt:lpstr>Other</vt:lpstr>
      <vt:lpstr>CPI Violation Dashboard December</vt:lpstr>
      <vt:lpstr>Work Orders December</vt:lpstr>
      <vt:lpstr>Customer Service Dashboard (from info@oceanpines.org) December</vt:lpstr>
      <vt:lpstr>Financials</vt:lpstr>
      <vt:lpstr>Financial Change  Month of December 2022</vt:lpstr>
      <vt:lpstr>Financial Change  YEAR-TO-DATE December 2022  </vt:lpstr>
      <vt:lpstr>Month of December Favor/(Unfavorable) vs. Budget (in 000’s) </vt:lpstr>
      <vt:lpstr>Year-to-Date December Favor/(Unfavorable) vs. Budget (in 000’s) </vt:lpstr>
      <vt:lpstr>Unaudited Reserves                  December 2022 ($ Millions)</vt:lpstr>
      <vt:lpstr>Reserves Year-End Unaudited Estimate (in ooo’s)</vt:lpstr>
      <vt:lpstr>Treasurer’s Report  Monica Rakowski</vt:lpstr>
      <vt:lpstr>PowerPoint Presentation</vt:lpstr>
      <vt:lpstr>Public Comments</vt:lpstr>
      <vt:lpstr>   Capital Requests None     </vt:lpstr>
      <vt:lpstr>   CPI Violations  None    </vt:lpstr>
      <vt:lpstr>   Unfinished Business  None    </vt:lpstr>
      <vt:lpstr>PowerPoint Presentation</vt:lpstr>
      <vt:lpstr>PowerPoint Presentation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976</cp:revision>
  <cp:lastPrinted>2023-01-20T20:16:35Z</cp:lastPrinted>
  <dcterms:created xsi:type="dcterms:W3CDTF">2021-01-13T14:26:54Z</dcterms:created>
  <dcterms:modified xsi:type="dcterms:W3CDTF">2023-01-20T23:04:56Z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